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37"/>
  </p:notesMasterIdLst>
  <p:sldIdLst>
    <p:sldId id="256" r:id="rId5"/>
    <p:sldId id="258" r:id="rId6"/>
    <p:sldId id="259" r:id="rId7"/>
    <p:sldId id="269" r:id="rId8"/>
    <p:sldId id="272" r:id="rId9"/>
    <p:sldId id="397" r:id="rId10"/>
    <p:sldId id="459" r:id="rId11"/>
    <p:sldId id="399" r:id="rId12"/>
    <p:sldId id="410" r:id="rId13"/>
    <p:sldId id="454" r:id="rId14"/>
    <p:sldId id="455" r:id="rId15"/>
    <p:sldId id="456" r:id="rId16"/>
    <p:sldId id="447" r:id="rId17"/>
    <p:sldId id="450" r:id="rId18"/>
    <p:sldId id="287" r:id="rId19"/>
    <p:sldId id="434" r:id="rId20"/>
    <p:sldId id="416" r:id="rId21"/>
    <p:sldId id="457" r:id="rId22"/>
    <p:sldId id="449" r:id="rId23"/>
    <p:sldId id="411" r:id="rId24"/>
    <p:sldId id="458" r:id="rId25"/>
    <p:sldId id="417" r:id="rId26"/>
    <p:sldId id="420" r:id="rId27"/>
    <p:sldId id="451" r:id="rId28"/>
    <p:sldId id="418" r:id="rId29"/>
    <p:sldId id="438" r:id="rId30"/>
    <p:sldId id="409" r:id="rId31"/>
    <p:sldId id="479" r:id="rId32"/>
    <p:sldId id="431" r:id="rId33"/>
    <p:sldId id="440" r:id="rId34"/>
    <p:sldId id="273" r:id="rId35"/>
    <p:sldId id="286" r:id="rId36"/>
  </p:sldIdLst>
  <p:sldSz cx="12192000" cy="6858000"/>
  <p:notesSz cx="6797675" cy="9928225"/>
  <p:embeddedFontLst>
    <p:embeddedFont>
      <p:font typeface="IBM Plex Sans" panose="020B0503050203000203" pitchFamily="34" charset="0"/>
      <p:regular r:id="rId38"/>
      <p:bold r:id="rId39"/>
      <p:italic r:id="rId40"/>
      <p:boldItalic r:id="rId41"/>
    </p:embeddedFont>
    <p:embeddedFont>
      <p:font typeface="IBM Plex Sans Light" panose="020B0403050203000203" pitchFamily="34" charset="0"/>
      <p:regular r:id="rId42"/>
      <p:italic r:id="rId43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9A0058-88AB-103C-C51B-969F7778D698}" name="Hafeneger, Nina" initials="HN" userId="S::NH@avh.de::c5141c37-98a9-4ea2-90c8-bf279715e10c" providerId="AD"/>
  <p188:author id="{C0068864-DEC8-ED2D-8B6C-D2F2078780E9}" name="Dunkel, Thomas" initials="DT" userId="S::Thd@avh.de::bdc455c5-caca-452c-b8fa-da201accad55" providerId="AD"/>
  <p188:author id="{4F5E8AE0-5161-028C-BE08-68F73E3B5A86}" name="Fetzer, Friederike" initials="FF" userId="S::fetzer@kreativ-konzept.com::7e9f60e3-b662-4423-bd06-4ea0910b2b6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8259"/>
    <a:srgbClr val="75EC9E"/>
    <a:srgbClr val="FF0046"/>
    <a:srgbClr val="03C3C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9C3A6B-FC99-4DAC-ACAF-DB1C3B90E8AE}" v="104" dt="2024-04-17T09:14:53.5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32" autoAdjust="0"/>
    <p:restoredTop sz="80964" autoAdjust="0"/>
  </p:normalViewPr>
  <p:slideViewPr>
    <p:cSldViewPr snapToGrid="0">
      <p:cViewPr varScale="1">
        <p:scale>
          <a:sx n="88" d="100"/>
          <a:sy n="88" d="100"/>
        </p:scale>
        <p:origin x="1476" y="96"/>
      </p:cViewPr>
      <p:guideLst/>
    </p:cSldViewPr>
  </p:slideViewPr>
  <p:outlineViewPr>
    <p:cViewPr>
      <p:scale>
        <a:sx n="33" d="100"/>
        <a:sy n="33" d="100"/>
      </p:scale>
      <p:origin x="0" y="-4584"/>
    </p:cViewPr>
  </p:outlin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4560" y="93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tableStyles" Target="tableStyles.xml"/><Relationship Id="rId50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eilos, Michaela" userId="1b8e7e95-cd2b-4b49-8b5a-fcee6da649d1" providerId="ADAL" clId="{F9F3E380-C4D3-459C-8516-5C9AA3BD7789}"/>
    <pc:docChg chg="modSld sldOrd">
      <pc:chgData name="Kreilos, Michaela" userId="1b8e7e95-cd2b-4b49-8b5a-fcee6da649d1" providerId="ADAL" clId="{F9F3E380-C4D3-459C-8516-5C9AA3BD7789}" dt="2023-09-07T08:37:16.910" v="1"/>
      <pc:docMkLst>
        <pc:docMk/>
      </pc:docMkLst>
      <pc:sldChg chg="ord">
        <pc:chgData name="Kreilos, Michaela" userId="1b8e7e95-cd2b-4b49-8b5a-fcee6da649d1" providerId="ADAL" clId="{F9F3E380-C4D3-459C-8516-5C9AA3BD7789}" dt="2023-09-07T08:37:16.910" v="1"/>
        <pc:sldMkLst>
          <pc:docMk/>
          <pc:sldMk cId="3005339562" sldId="269"/>
        </pc:sldMkLst>
      </pc:sldChg>
    </pc:docChg>
  </pc:docChgLst>
  <pc:docChgLst>
    <pc:chgData name="Ihde, Julia" userId="S::jui@avh.de::7f8fd521-187d-416b-a41a-aa861ffd2faa" providerId="AD" clId="Web-{79A3D2DE-6F0B-1288-3FC8-F5FC374A1F73}"/>
    <pc:docChg chg="modSld">
      <pc:chgData name="Ihde, Julia" userId="S::jui@avh.de::7f8fd521-187d-416b-a41a-aa861ffd2faa" providerId="AD" clId="Web-{79A3D2DE-6F0B-1288-3FC8-F5FC374A1F73}" dt="2023-09-05T09:34:36.326" v="0" actId="14100"/>
      <pc:docMkLst>
        <pc:docMk/>
      </pc:docMkLst>
      <pc:sldChg chg="modSp">
        <pc:chgData name="Ihde, Julia" userId="S::jui@avh.de::7f8fd521-187d-416b-a41a-aa861ffd2faa" providerId="AD" clId="Web-{79A3D2DE-6F0B-1288-3FC8-F5FC374A1F73}" dt="2023-09-05T09:34:36.326" v="0" actId="14100"/>
        <pc:sldMkLst>
          <pc:docMk/>
          <pc:sldMk cId="3165271112" sldId="272"/>
        </pc:sldMkLst>
        <pc:picChg chg="mod">
          <ac:chgData name="Ihde, Julia" userId="S::jui@avh.de::7f8fd521-187d-416b-a41a-aa861ffd2faa" providerId="AD" clId="Web-{79A3D2DE-6F0B-1288-3FC8-F5FC374A1F73}" dt="2023-09-05T09:34:36.326" v="0" actId="14100"/>
          <ac:picMkLst>
            <pc:docMk/>
            <pc:sldMk cId="3165271112" sldId="272"/>
            <ac:picMk id="5" creationId="{DCB2F3B4-E1DA-9FEF-FD49-8A0596564D9A}"/>
          </ac:picMkLst>
        </pc:picChg>
      </pc:sldChg>
    </pc:docChg>
  </pc:docChgLst>
  <pc:docChgLst>
    <pc:chgData name="Herte, Michelle" userId="ee951b2a-2122-42fb-8f97-c9ee9316e12d" providerId="ADAL" clId="{0A9C3A6B-FC99-4DAC-ACAF-DB1C3B90E8AE}"/>
    <pc:docChg chg="undo redo custSel addSld delSld modSld sldOrd modMainMaster">
      <pc:chgData name="Herte, Michelle" userId="ee951b2a-2122-42fb-8f97-c9ee9316e12d" providerId="ADAL" clId="{0A9C3A6B-FC99-4DAC-ACAF-DB1C3B90E8AE}" dt="2024-04-17T09:24:59.556" v="7610" actId="1076"/>
      <pc:docMkLst>
        <pc:docMk/>
      </pc:docMkLst>
      <pc:sldChg chg="modSp mod modNotesTx">
        <pc:chgData name="Herte, Michelle" userId="ee951b2a-2122-42fb-8f97-c9ee9316e12d" providerId="ADAL" clId="{0A9C3A6B-FC99-4DAC-ACAF-DB1C3B90E8AE}" dt="2024-04-17T08:23:50.619" v="6817" actId="6549"/>
        <pc:sldMkLst>
          <pc:docMk/>
          <pc:sldMk cId="635156180" sldId="256"/>
        </pc:sldMkLst>
        <pc:spChg chg="mod">
          <ac:chgData name="Herte, Michelle" userId="ee951b2a-2122-42fb-8f97-c9ee9316e12d" providerId="ADAL" clId="{0A9C3A6B-FC99-4DAC-ACAF-DB1C3B90E8AE}" dt="2024-04-08T07:42:49.061" v="54" actId="20577"/>
          <ac:spMkLst>
            <pc:docMk/>
            <pc:sldMk cId="635156180" sldId="256"/>
            <ac:spMk id="3" creationId="{FAD98772-900E-2CF9-627D-CCBB6B506BAB}"/>
          </ac:spMkLst>
        </pc:spChg>
      </pc:sldChg>
      <pc:sldChg chg="addSp delSp modSp add del mod">
        <pc:chgData name="Herte, Michelle" userId="ee951b2a-2122-42fb-8f97-c9ee9316e12d" providerId="ADAL" clId="{0A9C3A6B-FC99-4DAC-ACAF-DB1C3B90E8AE}" dt="2024-04-15T10:55:22.370" v="3044" actId="47"/>
        <pc:sldMkLst>
          <pc:docMk/>
          <pc:sldMk cId="1638875085" sldId="257"/>
        </pc:sldMkLst>
        <pc:spChg chg="mod">
          <ac:chgData name="Herte, Michelle" userId="ee951b2a-2122-42fb-8f97-c9ee9316e12d" providerId="ADAL" clId="{0A9C3A6B-FC99-4DAC-ACAF-DB1C3B90E8AE}" dt="2024-04-15T08:11:13.179" v="3000" actId="1076"/>
          <ac:spMkLst>
            <pc:docMk/>
            <pc:sldMk cId="1638875085" sldId="257"/>
            <ac:spMk id="3" creationId="{FCC9D103-89E8-2C34-84EF-A565403D79B0}"/>
          </ac:spMkLst>
        </pc:spChg>
        <pc:spChg chg="add mod">
          <ac:chgData name="Herte, Michelle" userId="ee951b2a-2122-42fb-8f97-c9ee9316e12d" providerId="ADAL" clId="{0A9C3A6B-FC99-4DAC-ACAF-DB1C3B90E8AE}" dt="2024-04-15T08:09:54.869" v="2987" actId="164"/>
          <ac:spMkLst>
            <pc:docMk/>
            <pc:sldMk cId="1638875085" sldId="257"/>
            <ac:spMk id="4" creationId="{FE014615-1195-7D40-FC22-C254565A1A2C}"/>
          </ac:spMkLst>
        </pc:spChg>
        <pc:spChg chg="add mod">
          <ac:chgData name="Herte, Michelle" userId="ee951b2a-2122-42fb-8f97-c9ee9316e12d" providerId="ADAL" clId="{0A9C3A6B-FC99-4DAC-ACAF-DB1C3B90E8AE}" dt="2024-04-15T08:09:54.869" v="2987" actId="164"/>
          <ac:spMkLst>
            <pc:docMk/>
            <pc:sldMk cId="1638875085" sldId="257"/>
            <ac:spMk id="5" creationId="{0E37FDFF-4107-578C-F3C5-AA4157284E63}"/>
          </ac:spMkLst>
        </pc:spChg>
        <pc:spChg chg="add mod">
          <ac:chgData name="Herte, Michelle" userId="ee951b2a-2122-42fb-8f97-c9ee9316e12d" providerId="ADAL" clId="{0A9C3A6B-FC99-4DAC-ACAF-DB1C3B90E8AE}" dt="2024-04-15T08:09:54.869" v="2987" actId="164"/>
          <ac:spMkLst>
            <pc:docMk/>
            <pc:sldMk cId="1638875085" sldId="257"/>
            <ac:spMk id="6" creationId="{D1FD06F6-350B-9560-D084-9DF6E24F7CB7}"/>
          </ac:spMkLst>
        </pc:spChg>
        <pc:spChg chg="add mod">
          <ac:chgData name="Herte, Michelle" userId="ee951b2a-2122-42fb-8f97-c9ee9316e12d" providerId="ADAL" clId="{0A9C3A6B-FC99-4DAC-ACAF-DB1C3B90E8AE}" dt="2024-04-15T08:09:54.869" v="2987" actId="164"/>
          <ac:spMkLst>
            <pc:docMk/>
            <pc:sldMk cId="1638875085" sldId="257"/>
            <ac:spMk id="7" creationId="{400FE0A2-B13E-36EE-B45B-47CB951D2ADC}"/>
          </ac:spMkLst>
        </pc:spChg>
        <pc:spChg chg="add mod">
          <ac:chgData name="Herte, Michelle" userId="ee951b2a-2122-42fb-8f97-c9ee9316e12d" providerId="ADAL" clId="{0A9C3A6B-FC99-4DAC-ACAF-DB1C3B90E8AE}" dt="2024-04-15T08:09:54.869" v="2987" actId="164"/>
          <ac:spMkLst>
            <pc:docMk/>
            <pc:sldMk cId="1638875085" sldId="257"/>
            <ac:spMk id="8" creationId="{8EF7CB08-7F45-C4A3-FC11-660442041DAD}"/>
          </ac:spMkLst>
        </pc:spChg>
        <pc:grpChg chg="add mod">
          <ac:chgData name="Herte, Michelle" userId="ee951b2a-2122-42fb-8f97-c9ee9316e12d" providerId="ADAL" clId="{0A9C3A6B-FC99-4DAC-ACAF-DB1C3B90E8AE}" dt="2024-04-15T08:09:49.427" v="2986" actId="164"/>
          <ac:grpSpMkLst>
            <pc:docMk/>
            <pc:sldMk cId="1638875085" sldId="257"/>
            <ac:grpSpMk id="19" creationId="{C094EDC9-A790-86EE-9C0F-ED9AEFCCE027}"/>
          </ac:grpSpMkLst>
        </pc:grpChg>
        <pc:grpChg chg="add mod">
          <ac:chgData name="Herte, Michelle" userId="ee951b2a-2122-42fb-8f97-c9ee9316e12d" providerId="ADAL" clId="{0A9C3A6B-FC99-4DAC-ACAF-DB1C3B90E8AE}" dt="2024-04-15T08:10:07.786" v="2990" actId="1076"/>
          <ac:grpSpMkLst>
            <pc:docMk/>
            <pc:sldMk cId="1638875085" sldId="257"/>
            <ac:grpSpMk id="20" creationId="{45B141CA-AB75-90BD-ECAE-CBE377D72A20}"/>
          </ac:grpSpMkLst>
        </pc:grpChg>
        <pc:picChg chg="add del mod ord">
          <ac:chgData name="Herte, Michelle" userId="ee951b2a-2122-42fb-8f97-c9ee9316e12d" providerId="ADAL" clId="{0A9C3A6B-FC99-4DAC-ACAF-DB1C3B90E8AE}" dt="2024-04-15T08:07:26.766" v="2935" actId="21"/>
          <ac:picMkLst>
            <pc:docMk/>
            <pc:sldMk cId="1638875085" sldId="257"/>
            <ac:picMk id="2" creationId="{7A7E61B0-EAE6-29A2-9345-1562917D798C}"/>
          </ac:picMkLst>
        </pc:picChg>
        <pc:picChg chg="add mod">
          <ac:chgData name="Herte, Michelle" userId="ee951b2a-2122-42fb-8f97-c9ee9316e12d" providerId="ADAL" clId="{0A9C3A6B-FC99-4DAC-ACAF-DB1C3B90E8AE}" dt="2024-04-15T08:08:10.818" v="2939"/>
          <ac:picMkLst>
            <pc:docMk/>
            <pc:sldMk cId="1638875085" sldId="257"/>
            <ac:picMk id="16" creationId="{1B92FB5A-5423-0B77-D302-8E508C7E9257}"/>
          </ac:picMkLst>
        </pc:picChg>
        <pc:picChg chg="add mod ord">
          <ac:chgData name="Herte, Michelle" userId="ee951b2a-2122-42fb-8f97-c9ee9316e12d" providerId="ADAL" clId="{0A9C3A6B-FC99-4DAC-ACAF-DB1C3B90E8AE}" dt="2024-04-15T08:08:17.364" v="2941" actId="167"/>
          <ac:picMkLst>
            <pc:docMk/>
            <pc:sldMk cId="1638875085" sldId="257"/>
            <ac:picMk id="18" creationId="{FA82385D-DBDB-3845-84B3-1ACCA83F26AA}"/>
          </ac:picMkLst>
        </pc:picChg>
        <pc:cxnChg chg="add mod">
          <ac:chgData name="Herte, Michelle" userId="ee951b2a-2122-42fb-8f97-c9ee9316e12d" providerId="ADAL" clId="{0A9C3A6B-FC99-4DAC-ACAF-DB1C3B90E8AE}" dt="2024-04-15T08:10:57.323" v="2998" actId="208"/>
          <ac:cxnSpMkLst>
            <pc:docMk/>
            <pc:sldMk cId="1638875085" sldId="257"/>
            <ac:cxnSpMk id="9" creationId="{C8D0AC25-7FAA-3A41-AC3E-B2134C44DECC}"/>
          </ac:cxnSpMkLst>
        </pc:cxnChg>
        <pc:cxnChg chg="add mod">
          <ac:chgData name="Herte, Michelle" userId="ee951b2a-2122-42fb-8f97-c9ee9316e12d" providerId="ADAL" clId="{0A9C3A6B-FC99-4DAC-ACAF-DB1C3B90E8AE}" dt="2024-04-15T08:10:57.323" v="2998" actId="208"/>
          <ac:cxnSpMkLst>
            <pc:docMk/>
            <pc:sldMk cId="1638875085" sldId="257"/>
            <ac:cxnSpMk id="10" creationId="{9FCC10A4-3B02-011C-E55A-540F3B69AE69}"/>
          </ac:cxnSpMkLst>
        </pc:cxnChg>
        <pc:cxnChg chg="add mod">
          <ac:chgData name="Herte, Michelle" userId="ee951b2a-2122-42fb-8f97-c9ee9316e12d" providerId="ADAL" clId="{0A9C3A6B-FC99-4DAC-ACAF-DB1C3B90E8AE}" dt="2024-04-15T08:10:57.323" v="2998" actId="208"/>
          <ac:cxnSpMkLst>
            <pc:docMk/>
            <pc:sldMk cId="1638875085" sldId="257"/>
            <ac:cxnSpMk id="11" creationId="{0E38C97F-8E4C-0B2A-EF25-896803EDC1DC}"/>
          </ac:cxnSpMkLst>
        </pc:cxnChg>
        <pc:cxnChg chg="add mod">
          <ac:chgData name="Herte, Michelle" userId="ee951b2a-2122-42fb-8f97-c9ee9316e12d" providerId="ADAL" clId="{0A9C3A6B-FC99-4DAC-ACAF-DB1C3B90E8AE}" dt="2024-04-15T08:10:57.323" v="2998" actId="208"/>
          <ac:cxnSpMkLst>
            <pc:docMk/>
            <pc:sldMk cId="1638875085" sldId="257"/>
            <ac:cxnSpMk id="12" creationId="{A99E9A38-3CB8-1703-DF39-3A2DA69CBF5E}"/>
          </ac:cxnSpMkLst>
        </pc:cxnChg>
        <pc:cxnChg chg="add mod">
          <ac:chgData name="Herte, Michelle" userId="ee951b2a-2122-42fb-8f97-c9ee9316e12d" providerId="ADAL" clId="{0A9C3A6B-FC99-4DAC-ACAF-DB1C3B90E8AE}" dt="2024-04-15T08:10:57.323" v="2998" actId="208"/>
          <ac:cxnSpMkLst>
            <pc:docMk/>
            <pc:sldMk cId="1638875085" sldId="257"/>
            <ac:cxnSpMk id="13" creationId="{2815A57C-5947-F5F1-17EA-0DCE62D2361B}"/>
          </ac:cxnSpMkLst>
        </pc:cxnChg>
        <pc:cxnChg chg="add mod">
          <ac:chgData name="Herte, Michelle" userId="ee951b2a-2122-42fb-8f97-c9ee9316e12d" providerId="ADAL" clId="{0A9C3A6B-FC99-4DAC-ACAF-DB1C3B90E8AE}" dt="2024-04-15T08:10:57.323" v="2998" actId="208"/>
          <ac:cxnSpMkLst>
            <pc:docMk/>
            <pc:sldMk cId="1638875085" sldId="257"/>
            <ac:cxnSpMk id="14" creationId="{320654A2-5BFB-4B32-AC3F-0E1969904C25}"/>
          </ac:cxnSpMkLst>
        </pc:cxnChg>
        <pc:cxnChg chg="add mod">
          <ac:chgData name="Herte, Michelle" userId="ee951b2a-2122-42fb-8f97-c9ee9316e12d" providerId="ADAL" clId="{0A9C3A6B-FC99-4DAC-ACAF-DB1C3B90E8AE}" dt="2024-04-15T08:10:57.323" v="2998" actId="208"/>
          <ac:cxnSpMkLst>
            <pc:docMk/>
            <pc:sldMk cId="1638875085" sldId="257"/>
            <ac:cxnSpMk id="15" creationId="{7B92BE25-3532-E76D-538B-027A68CB2DCD}"/>
          </ac:cxnSpMkLst>
        </pc:cxnChg>
        <pc:cxnChg chg="add mod">
          <ac:chgData name="Herte, Michelle" userId="ee951b2a-2122-42fb-8f97-c9ee9316e12d" providerId="ADAL" clId="{0A9C3A6B-FC99-4DAC-ACAF-DB1C3B90E8AE}" dt="2024-04-15T08:10:57.323" v="2998" actId="208"/>
          <ac:cxnSpMkLst>
            <pc:docMk/>
            <pc:sldMk cId="1638875085" sldId="257"/>
            <ac:cxnSpMk id="17" creationId="{C3C8B84B-A4DB-A89E-679B-FD2561418FEF}"/>
          </ac:cxnSpMkLst>
        </pc:cxnChg>
      </pc:sldChg>
      <pc:sldChg chg="modSp add mod">
        <pc:chgData name="Herte, Michelle" userId="ee951b2a-2122-42fb-8f97-c9ee9316e12d" providerId="ADAL" clId="{0A9C3A6B-FC99-4DAC-ACAF-DB1C3B90E8AE}" dt="2024-04-17T09:22:45.535" v="7606" actId="14100"/>
        <pc:sldMkLst>
          <pc:docMk/>
          <pc:sldMk cId="1122263636" sldId="258"/>
        </pc:sldMkLst>
        <pc:picChg chg="mod">
          <ac:chgData name="Herte, Michelle" userId="ee951b2a-2122-42fb-8f97-c9ee9316e12d" providerId="ADAL" clId="{0A9C3A6B-FC99-4DAC-ACAF-DB1C3B90E8AE}" dt="2024-04-17T09:22:45.535" v="7606" actId="14100"/>
          <ac:picMkLst>
            <pc:docMk/>
            <pc:sldMk cId="1122263636" sldId="258"/>
            <ac:picMk id="5" creationId="{936CDF79-45B2-79A4-A9E9-7A9EB64014F2}"/>
          </ac:picMkLst>
        </pc:picChg>
      </pc:sldChg>
      <pc:sldChg chg="modSp mod">
        <pc:chgData name="Herte, Michelle" userId="ee951b2a-2122-42fb-8f97-c9ee9316e12d" providerId="ADAL" clId="{0A9C3A6B-FC99-4DAC-ACAF-DB1C3B90E8AE}" dt="2024-04-17T09:24:59.556" v="7610" actId="1076"/>
        <pc:sldMkLst>
          <pc:docMk/>
          <pc:sldMk cId="1321073802" sldId="259"/>
        </pc:sldMkLst>
        <pc:spChg chg="mod">
          <ac:chgData name="Herte, Michelle" userId="ee951b2a-2122-42fb-8f97-c9ee9316e12d" providerId="ADAL" clId="{0A9C3A6B-FC99-4DAC-ACAF-DB1C3B90E8AE}" dt="2024-04-15T08:12:37.078" v="3011" actId="403"/>
          <ac:spMkLst>
            <pc:docMk/>
            <pc:sldMk cId="1321073802" sldId="259"/>
            <ac:spMk id="2" creationId="{FAA8B280-CCBF-DAB5-7668-09B9A3969C03}"/>
          </ac:spMkLst>
        </pc:spChg>
        <pc:picChg chg="mod">
          <ac:chgData name="Herte, Michelle" userId="ee951b2a-2122-42fb-8f97-c9ee9316e12d" providerId="ADAL" clId="{0A9C3A6B-FC99-4DAC-ACAF-DB1C3B90E8AE}" dt="2024-04-17T09:24:59.556" v="7610" actId="1076"/>
          <ac:picMkLst>
            <pc:docMk/>
            <pc:sldMk cId="1321073802" sldId="259"/>
            <ac:picMk id="8" creationId="{FA4E48CE-75EA-853C-34F5-28BCF65A24D8}"/>
          </ac:picMkLst>
        </pc:picChg>
      </pc:sldChg>
      <pc:sldChg chg="addSp delSp modSp add mod">
        <pc:chgData name="Herte, Michelle" userId="ee951b2a-2122-42fb-8f97-c9ee9316e12d" providerId="ADAL" clId="{0A9C3A6B-FC99-4DAC-ACAF-DB1C3B90E8AE}" dt="2024-04-15T13:36:52.134" v="4362" actId="404"/>
        <pc:sldMkLst>
          <pc:docMk/>
          <pc:sldMk cId="3908562162" sldId="287"/>
        </pc:sldMkLst>
        <pc:spChg chg="mod">
          <ac:chgData name="Herte, Michelle" userId="ee951b2a-2122-42fb-8f97-c9ee9316e12d" providerId="ADAL" clId="{0A9C3A6B-FC99-4DAC-ACAF-DB1C3B90E8AE}" dt="2024-04-15T13:20:40.063" v="4005" actId="14100"/>
          <ac:spMkLst>
            <pc:docMk/>
            <pc:sldMk cId="3908562162" sldId="287"/>
            <ac:spMk id="4" creationId="{858F4C19-58B2-5B79-5EB4-2713F9AB8170}"/>
          </ac:spMkLst>
        </pc:spChg>
        <pc:spChg chg="mod">
          <ac:chgData name="Herte, Michelle" userId="ee951b2a-2122-42fb-8f97-c9ee9316e12d" providerId="ADAL" clId="{0A9C3A6B-FC99-4DAC-ACAF-DB1C3B90E8AE}" dt="2024-04-15T13:36:52.134" v="4362" actId="404"/>
          <ac:spMkLst>
            <pc:docMk/>
            <pc:sldMk cId="3908562162" sldId="287"/>
            <ac:spMk id="5" creationId="{11795684-65B4-2B8D-40FA-F278765F85C0}"/>
          </ac:spMkLst>
        </pc:spChg>
        <pc:spChg chg="mod">
          <ac:chgData name="Herte, Michelle" userId="ee951b2a-2122-42fb-8f97-c9ee9316e12d" providerId="ADAL" clId="{0A9C3A6B-FC99-4DAC-ACAF-DB1C3B90E8AE}" dt="2024-04-15T13:16:11.067" v="3973" actId="164"/>
          <ac:spMkLst>
            <pc:docMk/>
            <pc:sldMk cId="3908562162" sldId="287"/>
            <ac:spMk id="7" creationId="{8FF32624-AEDE-8B0D-C0B6-95AD92A5FE54}"/>
          </ac:spMkLst>
        </pc:spChg>
        <pc:spChg chg="mod">
          <ac:chgData name="Herte, Michelle" userId="ee951b2a-2122-42fb-8f97-c9ee9316e12d" providerId="ADAL" clId="{0A9C3A6B-FC99-4DAC-ACAF-DB1C3B90E8AE}" dt="2024-04-15T13:16:11.067" v="3973" actId="164"/>
          <ac:spMkLst>
            <pc:docMk/>
            <pc:sldMk cId="3908562162" sldId="287"/>
            <ac:spMk id="8" creationId="{18434570-F802-A622-2553-32C58033DECB}"/>
          </ac:spMkLst>
        </pc:spChg>
        <pc:spChg chg="mod">
          <ac:chgData name="Herte, Michelle" userId="ee951b2a-2122-42fb-8f97-c9ee9316e12d" providerId="ADAL" clId="{0A9C3A6B-FC99-4DAC-ACAF-DB1C3B90E8AE}" dt="2024-04-15T13:16:11.067" v="3973" actId="164"/>
          <ac:spMkLst>
            <pc:docMk/>
            <pc:sldMk cId="3908562162" sldId="287"/>
            <ac:spMk id="9" creationId="{BE2C8766-A390-62BB-9DC7-2696530DCBB9}"/>
          </ac:spMkLst>
        </pc:spChg>
        <pc:spChg chg="mod">
          <ac:chgData name="Herte, Michelle" userId="ee951b2a-2122-42fb-8f97-c9ee9316e12d" providerId="ADAL" clId="{0A9C3A6B-FC99-4DAC-ACAF-DB1C3B90E8AE}" dt="2024-04-15T13:16:11.067" v="3973" actId="164"/>
          <ac:spMkLst>
            <pc:docMk/>
            <pc:sldMk cId="3908562162" sldId="287"/>
            <ac:spMk id="10" creationId="{DAE1E832-017C-C240-41A7-F2E61970FBE5}"/>
          </ac:spMkLst>
        </pc:spChg>
        <pc:grpChg chg="add mod">
          <ac:chgData name="Herte, Michelle" userId="ee951b2a-2122-42fb-8f97-c9ee9316e12d" providerId="ADAL" clId="{0A9C3A6B-FC99-4DAC-ACAF-DB1C3B90E8AE}" dt="2024-04-15T13:19:10.344" v="3995" actId="1076"/>
          <ac:grpSpMkLst>
            <pc:docMk/>
            <pc:sldMk cId="3908562162" sldId="287"/>
            <ac:grpSpMk id="3" creationId="{09692144-9483-4708-C1E8-A61F14274358}"/>
          </ac:grpSpMkLst>
        </pc:grpChg>
        <pc:picChg chg="add mod ord modCrop">
          <ac:chgData name="Herte, Michelle" userId="ee951b2a-2122-42fb-8f97-c9ee9316e12d" providerId="ADAL" clId="{0A9C3A6B-FC99-4DAC-ACAF-DB1C3B90E8AE}" dt="2024-04-15T13:18:44.567" v="3994" actId="18131"/>
          <ac:picMkLst>
            <pc:docMk/>
            <pc:sldMk cId="3908562162" sldId="287"/>
            <ac:picMk id="2" creationId="{DFDC7423-D582-9B66-1FB7-E11A9E3BECC5}"/>
          </ac:picMkLst>
        </pc:picChg>
        <pc:picChg chg="del">
          <ac:chgData name="Herte, Michelle" userId="ee951b2a-2122-42fb-8f97-c9ee9316e12d" providerId="ADAL" clId="{0A9C3A6B-FC99-4DAC-ACAF-DB1C3B90E8AE}" dt="2024-04-15T13:13:42.898" v="3942" actId="21"/>
          <ac:picMkLst>
            <pc:docMk/>
            <pc:sldMk cId="3908562162" sldId="287"/>
            <ac:picMk id="18" creationId="{2AC032A4-936A-AB06-AB2A-BEAD1A28948E}"/>
          </ac:picMkLst>
        </pc:picChg>
        <pc:cxnChg chg="mod">
          <ac:chgData name="Herte, Michelle" userId="ee951b2a-2122-42fb-8f97-c9ee9316e12d" providerId="ADAL" clId="{0A9C3A6B-FC99-4DAC-ACAF-DB1C3B90E8AE}" dt="2024-04-15T13:16:11.067" v="3973" actId="164"/>
          <ac:cxnSpMkLst>
            <pc:docMk/>
            <pc:sldMk cId="3908562162" sldId="287"/>
            <ac:cxnSpMk id="11" creationId="{FBBF5003-D099-0365-8E64-48FBC94D8340}"/>
          </ac:cxnSpMkLst>
        </pc:cxnChg>
        <pc:cxnChg chg="mod">
          <ac:chgData name="Herte, Michelle" userId="ee951b2a-2122-42fb-8f97-c9ee9316e12d" providerId="ADAL" clId="{0A9C3A6B-FC99-4DAC-ACAF-DB1C3B90E8AE}" dt="2024-04-15T13:16:11.067" v="3973" actId="164"/>
          <ac:cxnSpMkLst>
            <pc:docMk/>
            <pc:sldMk cId="3908562162" sldId="287"/>
            <ac:cxnSpMk id="12" creationId="{F9010C0B-6BC4-42AF-7103-2CAE11AF4E3F}"/>
          </ac:cxnSpMkLst>
        </pc:cxnChg>
        <pc:cxnChg chg="mod">
          <ac:chgData name="Herte, Michelle" userId="ee951b2a-2122-42fb-8f97-c9ee9316e12d" providerId="ADAL" clId="{0A9C3A6B-FC99-4DAC-ACAF-DB1C3B90E8AE}" dt="2024-04-15T13:16:11.067" v="3973" actId="164"/>
          <ac:cxnSpMkLst>
            <pc:docMk/>
            <pc:sldMk cId="3908562162" sldId="287"/>
            <ac:cxnSpMk id="13" creationId="{7B1895BF-FA6B-DC1C-D530-A9FFF1968878}"/>
          </ac:cxnSpMkLst>
        </pc:cxnChg>
        <pc:cxnChg chg="mod">
          <ac:chgData name="Herte, Michelle" userId="ee951b2a-2122-42fb-8f97-c9ee9316e12d" providerId="ADAL" clId="{0A9C3A6B-FC99-4DAC-ACAF-DB1C3B90E8AE}" dt="2024-04-15T13:16:11.067" v="3973" actId="164"/>
          <ac:cxnSpMkLst>
            <pc:docMk/>
            <pc:sldMk cId="3908562162" sldId="287"/>
            <ac:cxnSpMk id="14" creationId="{A4C75872-7D3F-71AE-0D48-8C3501BB71B6}"/>
          </ac:cxnSpMkLst>
        </pc:cxnChg>
        <pc:cxnChg chg="mod">
          <ac:chgData name="Herte, Michelle" userId="ee951b2a-2122-42fb-8f97-c9ee9316e12d" providerId="ADAL" clId="{0A9C3A6B-FC99-4DAC-ACAF-DB1C3B90E8AE}" dt="2024-04-15T13:16:11.067" v="3973" actId="164"/>
          <ac:cxnSpMkLst>
            <pc:docMk/>
            <pc:sldMk cId="3908562162" sldId="287"/>
            <ac:cxnSpMk id="15" creationId="{BA292227-FC08-A4FD-B31D-4449E0DA827E}"/>
          </ac:cxnSpMkLst>
        </pc:cxnChg>
      </pc:sldChg>
      <pc:sldChg chg="modSp mod">
        <pc:chgData name="Herte, Michelle" userId="ee951b2a-2122-42fb-8f97-c9ee9316e12d" providerId="ADAL" clId="{0A9C3A6B-FC99-4DAC-ACAF-DB1C3B90E8AE}" dt="2024-04-15T08:12:43.448" v="3012" actId="404"/>
        <pc:sldMkLst>
          <pc:docMk/>
          <pc:sldMk cId="3516645651" sldId="397"/>
        </pc:sldMkLst>
        <pc:spChg chg="mod">
          <ac:chgData name="Herte, Michelle" userId="ee951b2a-2122-42fb-8f97-c9ee9316e12d" providerId="ADAL" clId="{0A9C3A6B-FC99-4DAC-ACAF-DB1C3B90E8AE}" dt="2024-04-15T08:12:43.448" v="3012" actId="404"/>
          <ac:spMkLst>
            <pc:docMk/>
            <pc:sldMk cId="3516645651" sldId="397"/>
            <ac:spMk id="2" creationId="{E952DE8A-1F1F-DC19-36BB-7781811B70AB}"/>
          </ac:spMkLst>
        </pc:spChg>
      </pc:sldChg>
      <pc:sldChg chg="modSp add del mod">
        <pc:chgData name="Herte, Michelle" userId="ee951b2a-2122-42fb-8f97-c9ee9316e12d" providerId="ADAL" clId="{0A9C3A6B-FC99-4DAC-ACAF-DB1C3B90E8AE}" dt="2024-04-15T10:55:33.938" v="3046" actId="47"/>
        <pc:sldMkLst>
          <pc:docMk/>
          <pc:sldMk cId="3603711017" sldId="398"/>
        </pc:sldMkLst>
        <pc:spChg chg="mod">
          <ac:chgData name="Herte, Michelle" userId="ee951b2a-2122-42fb-8f97-c9ee9316e12d" providerId="ADAL" clId="{0A9C3A6B-FC99-4DAC-ACAF-DB1C3B90E8AE}" dt="2024-04-15T08:12:47.351" v="3013" actId="404"/>
          <ac:spMkLst>
            <pc:docMk/>
            <pc:sldMk cId="3603711017" sldId="398"/>
            <ac:spMk id="2" creationId="{E952DE8A-1F1F-DC19-36BB-7781811B70AB}"/>
          </ac:spMkLst>
        </pc:spChg>
      </pc:sldChg>
      <pc:sldChg chg="modSp mod">
        <pc:chgData name="Herte, Michelle" userId="ee951b2a-2122-42fb-8f97-c9ee9316e12d" providerId="ADAL" clId="{0A9C3A6B-FC99-4DAC-ACAF-DB1C3B90E8AE}" dt="2024-04-15T08:12:54.852" v="3015" actId="1076"/>
        <pc:sldMkLst>
          <pc:docMk/>
          <pc:sldMk cId="1704113168" sldId="399"/>
        </pc:sldMkLst>
        <pc:spChg chg="mod">
          <ac:chgData name="Herte, Michelle" userId="ee951b2a-2122-42fb-8f97-c9ee9316e12d" providerId="ADAL" clId="{0A9C3A6B-FC99-4DAC-ACAF-DB1C3B90E8AE}" dt="2024-04-15T08:12:54.852" v="3015" actId="1076"/>
          <ac:spMkLst>
            <pc:docMk/>
            <pc:sldMk cId="1704113168" sldId="399"/>
            <ac:spMk id="9" creationId="{8C1A2F19-1807-D34A-FA06-5A5C01DC2412}"/>
          </ac:spMkLst>
        </pc:spChg>
      </pc:sldChg>
      <pc:sldChg chg="modSp del mod">
        <pc:chgData name="Herte, Michelle" userId="ee951b2a-2122-42fb-8f97-c9ee9316e12d" providerId="ADAL" clId="{0A9C3A6B-FC99-4DAC-ACAF-DB1C3B90E8AE}" dt="2024-04-08T09:45:58.872" v="232" actId="47"/>
        <pc:sldMkLst>
          <pc:docMk/>
          <pc:sldMk cId="2929656148" sldId="406"/>
        </pc:sldMkLst>
        <pc:picChg chg="mod modCrop">
          <ac:chgData name="Herte, Michelle" userId="ee951b2a-2122-42fb-8f97-c9ee9316e12d" providerId="ADAL" clId="{0A9C3A6B-FC99-4DAC-ACAF-DB1C3B90E8AE}" dt="2024-04-08T09:32:25.506" v="64" actId="732"/>
          <ac:picMkLst>
            <pc:docMk/>
            <pc:sldMk cId="2929656148" sldId="406"/>
            <ac:picMk id="25" creationId="{2EA1F66D-F238-6E8D-81D2-E40A66926E59}"/>
          </ac:picMkLst>
        </pc:picChg>
      </pc:sldChg>
      <pc:sldChg chg="modSp mod">
        <pc:chgData name="Herte, Michelle" userId="ee951b2a-2122-42fb-8f97-c9ee9316e12d" providerId="ADAL" clId="{0A9C3A6B-FC99-4DAC-ACAF-DB1C3B90E8AE}" dt="2024-04-15T13:49:33.188" v="4478" actId="14100"/>
        <pc:sldMkLst>
          <pc:docMk/>
          <pc:sldMk cId="4102030484" sldId="409"/>
        </pc:sldMkLst>
        <pc:spChg chg="mod">
          <ac:chgData name="Herte, Michelle" userId="ee951b2a-2122-42fb-8f97-c9ee9316e12d" providerId="ADAL" clId="{0A9C3A6B-FC99-4DAC-ACAF-DB1C3B90E8AE}" dt="2024-04-15T13:49:33.188" v="4478" actId="14100"/>
          <ac:spMkLst>
            <pc:docMk/>
            <pc:sldMk cId="4102030484" sldId="409"/>
            <ac:spMk id="3" creationId="{65125579-A02F-27BF-3664-288EA531DF74}"/>
          </ac:spMkLst>
        </pc:spChg>
      </pc:sldChg>
      <pc:sldChg chg="modSp mod">
        <pc:chgData name="Herte, Michelle" userId="ee951b2a-2122-42fb-8f97-c9ee9316e12d" providerId="ADAL" clId="{0A9C3A6B-FC99-4DAC-ACAF-DB1C3B90E8AE}" dt="2024-04-15T08:12:00.563" v="3004" actId="14100"/>
        <pc:sldMkLst>
          <pc:docMk/>
          <pc:sldMk cId="1546559935" sldId="410"/>
        </pc:sldMkLst>
        <pc:spChg chg="mod">
          <ac:chgData name="Herte, Michelle" userId="ee951b2a-2122-42fb-8f97-c9ee9316e12d" providerId="ADAL" clId="{0A9C3A6B-FC99-4DAC-ACAF-DB1C3B90E8AE}" dt="2024-04-15T08:12:00.563" v="3004" actId="14100"/>
          <ac:spMkLst>
            <pc:docMk/>
            <pc:sldMk cId="1546559935" sldId="410"/>
            <ac:spMk id="9" creationId="{8C1A2F19-1807-D34A-FA06-5A5C01DC2412}"/>
          </ac:spMkLst>
        </pc:spChg>
        <pc:graphicFrameChg chg="modGraphic">
          <ac:chgData name="Herte, Michelle" userId="ee951b2a-2122-42fb-8f97-c9ee9316e12d" providerId="ADAL" clId="{0A9C3A6B-FC99-4DAC-ACAF-DB1C3B90E8AE}" dt="2024-04-15T07:27:37.847" v="2765" actId="20577"/>
          <ac:graphicFrameMkLst>
            <pc:docMk/>
            <pc:sldMk cId="1546559935" sldId="410"/>
            <ac:graphicFrameMk id="2" creationId="{146C0075-0ED2-A6ED-5B04-424A5FE924A3}"/>
          </ac:graphicFrameMkLst>
        </pc:graphicFrameChg>
      </pc:sldChg>
      <pc:sldChg chg="modSp mod ord">
        <pc:chgData name="Herte, Michelle" userId="ee951b2a-2122-42fb-8f97-c9ee9316e12d" providerId="ADAL" clId="{0A9C3A6B-FC99-4DAC-ACAF-DB1C3B90E8AE}" dt="2024-04-17T09:19:58.258" v="7603" actId="20577"/>
        <pc:sldMkLst>
          <pc:docMk/>
          <pc:sldMk cId="4229145553" sldId="411"/>
        </pc:sldMkLst>
        <pc:spChg chg="mod">
          <ac:chgData name="Herte, Michelle" userId="ee951b2a-2122-42fb-8f97-c9ee9316e12d" providerId="ADAL" clId="{0A9C3A6B-FC99-4DAC-ACAF-DB1C3B90E8AE}" dt="2024-04-17T09:19:58.258" v="7603" actId="20577"/>
          <ac:spMkLst>
            <pc:docMk/>
            <pc:sldMk cId="4229145553" sldId="411"/>
            <ac:spMk id="2" creationId="{E952DE8A-1F1F-DC19-36BB-7781811B70AB}"/>
          </ac:spMkLst>
        </pc:spChg>
        <pc:spChg chg="mod">
          <ac:chgData name="Herte, Michelle" userId="ee951b2a-2122-42fb-8f97-c9ee9316e12d" providerId="ADAL" clId="{0A9C3A6B-FC99-4DAC-ACAF-DB1C3B90E8AE}" dt="2024-04-17T09:19:08.330" v="7595" actId="948"/>
          <ac:spMkLst>
            <pc:docMk/>
            <pc:sldMk cId="4229145553" sldId="411"/>
            <ac:spMk id="3" creationId="{BF832048-480C-6CB4-77B5-C1F3C42724E0}"/>
          </ac:spMkLst>
        </pc:spChg>
        <pc:picChg chg="mod modCrop">
          <ac:chgData name="Herte, Michelle" userId="ee951b2a-2122-42fb-8f97-c9ee9316e12d" providerId="ADAL" clId="{0A9C3A6B-FC99-4DAC-ACAF-DB1C3B90E8AE}" dt="2024-04-17T09:19:49.685" v="7601" actId="18131"/>
          <ac:picMkLst>
            <pc:docMk/>
            <pc:sldMk cId="4229145553" sldId="411"/>
            <ac:picMk id="16" creationId="{AB91B324-8972-DC6B-74C1-FEB663336318}"/>
          </ac:picMkLst>
        </pc:picChg>
      </pc:sldChg>
      <pc:sldChg chg="modSp add del mod">
        <pc:chgData name="Herte, Michelle" userId="ee951b2a-2122-42fb-8f97-c9ee9316e12d" providerId="ADAL" clId="{0A9C3A6B-FC99-4DAC-ACAF-DB1C3B90E8AE}" dt="2024-04-08T09:56:08.221" v="570" actId="47"/>
        <pc:sldMkLst>
          <pc:docMk/>
          <pc:sldMk cId="3196667200" sldId="412"/>
        </pc:sldMkLst>
        <pc:spChg chg="mod">
          <ac:chgData name="Herte, Michelle" userId="ee951b2a-2122-42fb-8f97-c9ee9316e12d" providerId="ADAL" clId="{0A9C3A6B-FC99-4DAC-ACAF-DB1C3B90E8AE}" dt="2024-04-08T09:55:59.325" v="568" actId="20577"/>
          <ac:spMkLst>
            <pc:docMk/>
            <pc:sldMk cId="3196667200" sldId="412"/>
            <ac:spMk id="2" creationId="{E952DE8A-1F1F-DC19-36BB-7781811B70AB}"/>
          </ac:spMkLst>
        </pc:spChg>
        <pc:spChg chg="mod">
          <ac:chgData name="Herte, Michelle" userId="ee951b2a-2122-42fb-8f97-c9ee9316e12d" providerId="ADAL" clId="{0A9C3A6B-FC99-4DAC-ACAF-DB1C3B90E8AE}" dt="2024-04-08T09:55:19.234" v="488" actId="1076"/>
          <ac:spMkLst>
            <pc:docMk/>
            <pc:sldMk cId="3196667200" sldId="412"/>
            <ac:spMk id="3" creationId="{BF832048-480C-6CB4-77B5-C1F3C42724E0}"/>
          </ac:spMkLst>
        </pc:spChg>
        <pc:picChg chg="mod modCrop">
          <ac:chgData name="Herte, Michelle" userId="ee951b2a-2122-42fb-8f97-c9ee9316e12d" providerId="ADAL" clId="{0A9C3A6B-FC99-4DAC-ACAF-DB1C3B90E8AE}" dt="2024-04-08T09:53:33.045" v="389" actId="732"/>
          <ac:picMkLst>
            <pc:docMk/>
            <pc:sldMk cId="3196667200" sldId="412"/>
            <ac:picMk id="16" creationId="{AB91B324-8972-DC6B-74C1-FEB663336318}"/>
          </ac:picMkLst>
        </pc:picChg>
      </pc:sldChg>
      <pc:sldChg chg="del">
        <pc:chgData name="Herte, Michelle" userId="ee951b2a-2122-42fb-8f97-c9ee9316e12d" providerId="ADAL" clId="{0A9C3A6B-FC99-4DAC-ACAF-DB1C3B90E8AE}" dt="2024-04-08T09:56:31.548" v="574" actId="47"/>
        <pc:sldMkLst>
          <pc:docMk/>
          <pc:sldMk cId="1684960782" sldId="414"/>
        </pc:sldMkLst>
      </pc:sldChg>
      <pc:sldChg chg="addSp delSp modSp del mod ord modNotesTx">
        <pc:chgData name="Herte, Michelle" userId="ee951b2a-2122-42fb-8f97-c9ee9316e12d" providerId="ADAL" clId="{0A9C3A6B-FC99-4DAC-ACAF-DB1C3B90E8AE}" dt="2024-04-17T09:17:14.240" v="7574" actId="47"/>
        <pc:sldMkLst>
          <pc:docMk/>
          <pc:sldMk cId="1599572577" sldId="415"/>
        </pc:sldMkLst>
        <pc:spChg chg="del mod">
          <ac:chgData name="Herte, Michelle" userId="ee951b2a-2122-42fb-8f97-c9ee9316e12d" providerId="ADAL" clId="{0A9C3A6B-FC99-4DAC-ACAF-DB1C3B90E8AE}" dt="2024-04-08T10:10:21.129" v="1138" actId="478"/>
          <ac:spMkLst>
            <pc:docMk/>
            <pc:sldMk cId="1599572577" sldId="415"/>
            <ac:spMk id="3" creationId="{FD6C9A7C-18B1-70E7-893F-A7C76E40E4A7}"/>
          </ac:spMkLst>
        </pc:spChg>
        <pc:spChg chg="del mod">
          <ac:chgData name="Herte, Michelle" userId="ee951b2a-2122-42fb-8f97-c9ee9316e12d" providerId="ADAL" clId="{0A9C3A6B-FC99-4DAC-ACAF-DB1C3B90E8AE}" dt="2024-04-08T10:04:59.063" v="1002" actId="478"/>
          <ac:spMkLst>
            <pc:docMk/>
            <pc:sldMk cId="1599572577" sldId="415"/>
            <ac:spMk id="4" creationId="{C201F47B-52E3-AE64-A7D3-9C033B0E4EF1}"/>
          </ac:spMkLst>
        </pc:spChg>
        <pc:spChg chg="add mod">
          <ac:chgData name="Herte, Michelle" userId="ee951b2a-2122-42fb-8f97-c9ee9316e12d" providerId="ADAL" clId="{0A9C3A6B-FC99-4DAC-ACAF-DB1C3B90E8AE}" dt="2024-04-08T10:12:38.513" v="1213"/>
          <ac:spMkLst>
            <pc:docMk/>
            <pc:sldMk cId="1599572577" sldId="415"/>
            <ac:spMk id="8" creationId="{21BF5386-12A4-B8CF-01C1-084CA855C96A}"/>
          </ac:spMkLst>
        </pc:spChg>
        <pc:spChg chg="mod">
          <ac:chgData name="Herte, Michelle" userId="ee951b2a-2122-42fb-8f97-c9ee9316e12d" providerId="ADAL" clId="{0A9C3A6B-FC99-4DAC-ACAF-DB1C3B90E8AE}" dt="2024-04-17T07:43:28.122" v="4988" actId="14100"/>
          <ac:spMkLst>
            <pc:docMk/>
            <pc:sldMk cId="1599572577" sldId="415"/>
            <ac:spMk id="9" creationId="{8C1A2F19-1807-D34A-FA06-5A5C01DC2412}"/>
          </ac:spMkLst>
        </pc:spChg>
        <pc:spChg chg="add mod">
          <ac:chgData name="Herte, Michelle" userId="ee951b2a-2122-42fb-8f97-c9ee9316e12d" providerId="ADAL" clId="{0A9C3A6B-FC99-4DAC-ACAF-DB1C3B90E8AE}" dt="2024-04-08T10:12:38.513" v="1213"/>
          <ac:spMkLst>
            <pc:docMk/>
            <pc:sldMk cId="1599572577" sldId="415"/>
            <ac:spMk id="12" creationId="{A7AD5E4D-4C0E-1ADB-C9B3-755AD42B2F22}"/>
          </ac:spMkLst>
        </pc:spChg>
        <pc:spChg chg="add mod">
          <ac:chgData name="Herte, Michelle" userId="ee951b2a-2122-42fb-8f97-c9ee9316e12d" providerId="ADAL" clId="{0A9C3A6B-FC99-4DAC-ACAF-DB1C3B90E8AE}" dt="2024-04-08T10:12:38.513" v="1213"/>
          <ac:spMkLst>
            <pc:docMk/>
            <pc:sldMk cId="1599572577" sldId="415"/>
            <ac:spMk id="14" creationId="{2F6ADD56-F87F-5BB5-95ED-D5B83AAA98EE}"/>
          </ac:spMkLst>
        </pc:spChg>
        <pc:spChg chg="add mod">
          <ac:chgData name="Herte, Michelle" userId="ee951b2a-2122-42fb-8f97-c9ee9316e12d" providerId="ADAL" clId="{0A9C3A6B-FC99-4DAC-ACAF-DB1C3B90E8AE}" dt="2024-04-08T10:12:38.513" v="1213"/>
          <ac:spMkLst>
            <pc:docMk/>
            <pc:sldMk cId="1599572577" sldId="415"/>
            <ac:spMk id="16" creationId="{6719982E-5C01-A5D0-3215-008F6D5C4417}"/>
          </ac:spMkLst>
        </pc:spChg>
        <pc:spChg chg="add mod">
          <ac:chgData name="Herte, Michelle" userId="ee951b2a-2122-42fb-8f97-c9ee9316e12d" providerId="ADAL" clId="{0A9C3A6B-FC99-4DAC-ACAF-DB1C3B90E8AE}" dt="2024-04-08T10:12:38.513" v="1213"/>
          <ac:spMkLst>
            <pc:docMk/>
            <pc:sldMk cId="1599572577" sldId="415"/>
            <ac:spMk id="17" creationId="{6301FD52-B40F-3801-62B2-889BA75E1116}"/>
          </ac:spMkLst>
        </pc:spChg>
        <pc:spChg chg="add mod">
          <ac:chgData name="Herte, Michelle" userId="ee951b2a-2122-42fb-8f97-c9ee9316e12d" providerId="ADAL" clId="{0A9C3A6B-FC99-4DAC-ACAF-DB1C3B90E8AE}" dt="2024-04-08T10:13:51.289" v="1215" actId="1076"/>
          <ac:spMkLst>
            <pc:docMk/>
            <pc:sldMk cId="1599572577" sldId="415"/>
            <ac:spMk id="18" creationId="{27C0278B-2D63-8BA9-F07A-87AE4118914C}"/>
          </ac:spMkLst>
        </pc:spChg>
        <pc:spChg chg="add mod">
          <ac:chgData name="Herte, Michelle" userId="ee951b2a-2122-42fb-8f97-c9ee9316e12d" providerId="ADAL" clId="{0A9C3A6B-FC99-4DAC-ACAF-DB1C3B90E8AE}" dt="2024-04-08T10:13:51.289" v="1215" actId="1076"/>
          <ac:spMkLst>
            <pc:docMk/>
            <pc:sldMk cId="1599572577" sldId="415"/>
            <ac:spMk id="19" creationId="{2079EF6F-E32E-FCEE-7609-4D08CB322E0C}"/>
          </ac:spMkLst>
        </pc:spChg>
        <pc:spChg chg="add mod">
          <ac:chgData name="Herte, Michelle" userId="ee951b2a-2122-42fb-8f97-c9ee9316e12d" providerId="ADAL" clId="{0A9C3A6B-FC99-4DAC-ACAF-DB1C3B90E8AE}" dt="2024-04-08T10:13:51.289" v="1215" actId="1076"/>
          <ac:spMkLst>
            <pc:docMk/>
            <pc:sldMk cId="1599572577" sldId="415"/>
            <ac:spMk id="20" creationId="{43F63F2D-859E-5599-B8E8-E1BBEBB808C0}"/>
          </ac:spMkLst>
        </pc:spChg>
        <pc:spChg chg="add mod">
          <ac:chgData name="Herte, Michelle" userId="ee951b2a-2122-42fb-8f97-c9ee9316e12d" providerId="ADAL" clId="{0A9C3A6B-FC99-4DAC-ACAF-DB1C3B90E8AE}" dt="2024-04-08T10:13:55.966" v="1216" actId="1076"/>
          <ac:spMkLst>
            <pc:docMk/>
            <pc:sldMk cId="1599572577" sldId="415"/>
            <ac:spMk id="21" creationId="{4D9FF4BE-839D-452B-9405-2222E8E0F9E5}"/>
          </ac:spMkLst>
        </pc:spChg>
        <pc:graphicFrameChg chg="del mod modGraphic">
          <ac:chgData name="Herte, Michelle" userId="ee951b2a-2122-42fb-8f97-c9ee9316e12d" providerId="ADAL" clId="{0A9C3A6B-FC99-4DAC-ACAF-DB1C3B90E8AE}" dt="2024-04-08T10:03:53.708" v="981" actId="478"/>
          <ac:graphicFrameMkLst>
            <pc:docMk/>
            <pc:sldMk cId="1599572577" sldId="415"/>
            <ac:graphicFrameMk id="2" creationId="{146C0075-0ED2-A6ED-5B04-424A5FE924A3}"/>
          </ac:graphicFrameMkLst>
        </pc:graphicFrameChg>
        <pc:graphicFrameChg chg="add mod modGraphic">
          <ac:chgData name="Herte, Michelle" userId="ee951b2a-2122-42fb-8f97-c9ee9316e12d" providerId="ADAL" clId="{0A9C3A6B-FC99-4DAC-ACAF-DB1C3B90E8AE}" dt="2024-04-17T07:43:04.901" v="4986" actId="27107"/>
          <ac:graphicFrameMkLst>
            <pc:docMk/>
            <pc:sldMk cId="1599572577" sldId="415"/>
            <ac:graphicFrameMk id="5" creationId="{F02FC1D2-8B68-F120-F16F-0DF1264EE4B2}"/>
          </ac:graphicFrameMkLst>
        </pc:graphicFrameChg>
        <pc:cxnChg chg="add mod">
          <ac:chgData name="Herte, Michelle" userId="ee951b2a-2122-42fb-8f97-c9ee9316e12d" providerId="ADAL" clId="{0A9C3A6B-FC99-4DAC-ACAF-DB1C3B90E8AE}" dt="2024-04-08T10:12:38.513" v="1213"/>
          <ac:cxnSpMkLst>
            <pc:docMk/>
            <pc:sldMk cId="1599572577" sldId="415"/>
            <ac:cxnSpMk id="6" creationId="{DAFA40BA-9009-5F10-AF2C-2530E7FF517B}"/>
          </ac:cxnSpMkLst>
        </pc:cxnChg>
        <pc:cxnChg chg="add mod">
          <ac:chgData name="Herte, Michelle" userId="ee951b2a-2122-42fb-8f97-c9ee9316e12d" providerId="ADAL" clId="{0A9C3A6B-FC99-4DAC-ACAF-DB1C3B90E8AE}" dt="2024-04-08T10:12:38.513" v="1213"/>
          <ac:cxnSpMkLst>
            <pc:docMk/>
            <pc:sldMk cId="1599572577" sldId="415"/>
            <ac:cxnSpMk id="7" creationId="{B779880E-9AA7-D96C-D266-C09BE8C61255}"/>
          </ac:cxnSpMkLst>
        </pc:cxnChg>
        <pc:cxnChg chg="add mod">
          <ac:chgData name="Herte, Michelle" userId="ee951b2a-2122-42fb-8f97-c9ee9316e12d" providerId="ADAL" clId="{0A9C3A6B-FC99-4DAC-ACAF-DB1C3B90E8AE}" dt="2024-04-08T10:12:38.513" v="1213"/>
          <ac:cxnSpMkLst>
            <pc:docMk/>
            <pc:sldMk cId="1599572577" sldId="415"/>
            <ac:cxnSpMk id="10" creationId="{BA128C0D-BFFE-FC6D-3813-3285474BCE92}"/>
          </ac:cxnSpMkLst>
        </pc:cxnChg>
        <pc:cxnChg chg="add mod">
          <ac:chgData name="Herte, Michelle" userId="ee951b2a-2122-42fb-8f97-c9ee9316e12d" providerId="ADAL" clId="{0A9C3A6B-FC99-4DAC-ACAF-DB1C3B90E8AE}" dt="2024-04-08T10:12:38.513" v="1213"/>
          <ac:cxnSpMkLst>
            <pc:docMk/>
            <pc:sldMk cId="1599572577" sldId="415"/>
            <ac:cxnSpMk id="11" creationId="{34D39B30-CC98-F64E-AF8A-EFDFBE1301C6}"/>
          </ac:cxnSpMkLst>
        </pc:cxnChg>
        <pc:cxnChg chg="add mod">
          <ac:chgData name="Herte, Michelle" userId="ee951b2a-2122-42fb-8f97-c9ee9316e12d" providerId="ADAL" clId="{0A9C3A6B-FC99-4DAC-ACAF-DB1C3B90E8AE}" dt="2024-04-08T10:12:38.513" v="1213"/>
          <ac:cxnSpMkLst>
            <pc:docMk/>
            <pc:sldMk cId="1599572577" sldId="415"/>
            <ac:cxnSpMk id="15" creationId="{06BD089B-3C77-48D2-BADC-E0E0338A35DB}"/>
          </ac:cxnSpMkLst>
        </pc:cxnChg>
        <pc:cxnChg chg="add mod">
          <ac:chgData name="Herte, Michelle" userId="ee951b2a-2122-42fb-8f97-c9ee9316e12d" providerId="ADAL" clId="{0A9C3A6B-FC99-4DAC-ACAF-DB1C3B90E8AE}" dt="2024-04-08T10:13:51.289" v="1215" actId="1076"/>
          <ac:cxnSpMkLst>
            <pc:docMk/>
            <pc:sldMk cId="1599572577" sldId="415"/>
            <ac:cxnSpMk id="22" creationId="{37DD45B3-0818-04CA-4660-D5B2AE5FB3C4}"/>
          </ac:cxnSpMkLst>
        </pc:cxnChg>
        <pc:cxnChg chg="add mod">
          <ac:chgData name="Herte, Michelle" userId="ee951b2a-2122-42fb-8f97-c9ee9316e12d" providerId="ADAL" clId="{0A9C3A6B-FC99-4DAC-ACAF-DB1C3B90E8AE}" dt="2024-04-08T10:14:17.006" v="1219" actId="14100"/>
          <ac:cxnSpMkLst>
            <pc:docMk/>
            <pc:sldMk cId="1599572577" sldId="415"/>
            <ac:cxnSpMk id="23" creationId="{EEC9FDEA-54C7-976B-3F07-3E4E7FB2D0E1}"/>
          </ac:cxnSpMkLst>
        </pc:cxnChg>
        <pc:cxnChg chg="add mod">
          <ac:chgData name="Herte, Michelle" userId="ee951b2a-2122-42fb-8f97-c9ee9316e12d" providerId="ADAL" clId="{0A9C3A6B-FC99-4DAC-ACAF-DB1C3B90E8AE}" dt="2024-04-08T10:14:26.885" v="1221" actId="14100"/>
          <ac:cxnSpMkLst>
            <pc:docMk/>
            <pc:sldMk cId="1599572577" sldId="415"/>
            <ac:cxnSpMk id="24" creationId="{ABE99781-114A-8F9A-B949-1443C504E449}"/>
          </ac:cxnSpMkLst>
        </pc:cxnChg>
        <pc:cxnChg chg="add mod">
          <ac:chgData name="Herte, Michelle" userId="ee951b2a-2122-42fb-8f97-c9ee9316e12d" providerId="ADAL" clId="{0A9C3A6B-FC99-4DAC-ACAF-DB1C3B90E8AE}" dt="2024-04-08T10:14:08.486" v="1217" actId="14100"/>
          <ac:cxnSpMkLst>
            <pc:docMk/>
            <pc:sldMk cId="1599572577" sldId="415"/>
            <ac:cxnSpMk id="25" creationId="{86E8D1E7-0BE7-6E44-6CB7-E4540A81956F}"/>
          </ac:cxnSpMkLst>
        </pc:cxnChg>
        <pc:cxnChg chg="add mod">
          <ac:chgData name="Herte, Michelle" userId="ee951b2a-2122-42fb-8f97-c9ee9316e12d" providerId="ADAL" clId="{0A9C3A6B-FC99-4DAC-ACAF-DB1C3B90E8AE}" dt="2024-04-08T10:14:12.310" v="1218" actId="14100"/>
          <ac:cxnSpMkLst>
            <pc:docMk/>
            <pc:sldMk cId="1599572577" sldId="415"/>
            <ac:cxnSpMk id="26" creationId="{08575D48-A827-9C6B-76A7-91D9B8C5AABE}"/>
          </ac:cxnSpMkLst>
        </pc:cxnChg>
      </pc:sldChg>
      <pc:sldChg chg="modSp mod">
        <pc:chgData name="Herte, Michelle" userId="ee951b2a-2122-42fb-8f97-c9ee9316e12d" providerId="ADAL" clId="{0A9C3A6B-FC99-4DAC-ACAF-DB1C3B90E8AE}" dt="2024-04-15T07:57:02.891" v="2835" actId="20577"/>
        <pc:sldMkLst>
          <pc:docMk/>
          <pc:sldMk cId="1476376409" sldId="416"/>
        </pc:sldMkLst>
        <pc:spChg chg="mod">
          <ac:chgData name="Herte, Michelle" userId="ee951b2a-2122-42fb-8f97-c9ee9316e12d" providerId="ADAL" clId="{0A9C3A6B-FC99-4DAC-ACAF-DB1C3B90E8AE}" dt="2024-04-15T07:57:02.891" v="2835" actId="20577"/>
          <ac:spMkLst>
            <pc:docMk/>
            <pc:sldMk cId="1476376409" sldId="416"/>
            <ac:spMk id="2" creationId="{4D3352AC-E70B-EB9D-19FF-8C81B37F3422}"/>
          </ac:spMkLst>
        </pc:spChg>
      </pc:sldChg>
      <pc:sldChg chg="modSp mod">
        <pc:chgData name="Herte, Michelle" userId="ee951b2a-2122-42fb-8f97-c9ee9316e12d" providerId="ADAL" clId="{0A9C3A6B-FC99-4DAC-ACAF-DB1C3B90E8AE}" dt="2024-04-15T13:48:50.979" v="4469" actId="947"/>
        <pc:sldMkLst>
          <pc:docMk/>
          <pc:sldMk cId="3321590837" sldId="417"/>
        </pc:sldMkLst>
        <pc:spChg chg="mod">
          <ac:chgData name="Herte, Michelle" userId="ee951b2a-2122-42fb-8f97-c9ee9316e12d" providerId="ADAL" clId="{0A9C3A6B-FC99-4DAC-ACAF-DB1C3B90E8AE}" dt="2024-04-15T13:48:50.979" v="4469" actId="947"/>
          <ac:spMkLst>
            <pc:docMk/>
            <pc:sldMk cId="3321590837" sldId="417"/>
            <ac:spMk id="9" creationId="{8C1A2F19-1807-D34A-FA06-5A5C01DC2412}"/>
          </ac:spMkLst>
        </pc:spChg>
        <pc:graphicFrameChg chg="modGraphic">
          <ac:chgData name="Herte, Michelle" userId="ee951b2a-2122-42fb-8f97-c9ee9316e12d" providerId="ADAL" clId="{0A9C3A6B-FC99-4DAC-ACAF-DB1C3B90E8AE}" dt="2024-04-15T07:46:17.804" v="2767" actId="2711"/>
          <ac:graphicFrameMkLst>
            <pc:docMk/>
            <pc:sldMk cId="3321590837" sldId="417"/>
            <ac:graphicFrameMk id="5" creationId="{519021FC-44FF-E44D-3C29-CDC800B142A7}"/>
          </ac:graphicFrameMkLst>
        </pc:graphicFrameChg>
      </pc:sldChg>
      <pc:sldChg chg="modSp mod">
        <pc:chgData name="Herte, Michelle" userId="ee951b2a-2122-42fb-8f97-c9ee9316e12d" providerId="ADAL" clId="{0A9C3A6B-FC99-4DAC-ACAF-DB1C3B90E8AE}" dt="2024-04-15T13:49:13.173" v="4472" actId="947"/>
        <pc:sldMkLst>
          <pc:docMk/>
          <pc:sldMk cId="3726786900" sldId="418"/>
        </pc:sldMkLst>
        <pc:spChg chg="mod">
          <ac:chgData name="Herte, Michelle" userId="ee951b2a-2122-42fb-8f97-c9ee9316e12d" providerId="ADAL" clId="{0A9C3A6B-FC99-4DAC-ACAF-DB1C3B90E8AE}" dt="2024-04-15T13:49:13.173" v="4472" actId="947"/>
          <ac:spMkLst>
            <pc:docMk/>
            <pc:sldMk cId="3726786900" sldId="418"/>
            <ac:spMk id="2" creationId="{E952DE8A-1F1F-DC19-36BB-7781811B70AB}"/>
          </ac:spMkLst>
        </pc:spChg>
      </pc:sldChg>
      <pc:sldChg chg="modSp del mod ord">
        <pc:chgData name="Herte, Michelle" userId="ee951b2a-2122-42fb-8f97-c9ee9316e12d" providerId="ADAL" clId="{0A9C3A6B-FC99-4DAC-ACAF-DB1C3B90E8AE}" dt="2024-04-08T13:21:09.133" v="2186" actId="47"/>
        <pc:sldMkLst>
          <pc:docMk/>
          <pc:sldMk cId="83036594" sldId="419"/>
        </pc:sldMkLst>
        <pc:spChg chg="mod">
          <ac:chgData name="Herte, Michelle" userId="ee951b2a-2122-42fb-8f97-c9ee9316e12d" providerId="ADAL" clId="{0A9C3A6B-FC99-4DAC-ACAF-DB1C3B90E8AE}" dt="2024-04-08T11:28:04.199" v="1356" actId="20577"/>
          <ac:spMkLst>
            <pc:docMk/>
            <pc:sldMk cId="83036594" sldId="419"/>
            <ac:spMk id="2" creationId="{E952DE8A-1F1F-DC19-36BB-7781811B70AB}"/>
          </ac:spMkLst>
        </pc:spChg>
        <pc:spChg chg="mod">
          <ac:chgData name="Herte, Michelle" userId="ee951b2a-2122-42fb-8f97-c9ee9316e12d" providerId="ADAL" clId="{0A9C3A6B-FC99-4DAC-ACAF-DB1C3B90E8AE}" dt="2024-04-08T11:36:10.048" v="1482" actId="20577"/>
          <ac:spMkLst>
            <pc:docMk/>
            <pc:sldMk cId="83036594" sldId="419"/>
            <ac:spMk id="3" creationId="{BF832048-480C-6CB4-77B5-C1F3C42724E0}"/>
          </ac:spMkLst>
        </pc:spChg>
      </pc:sldChg>
      <pc:sldChg chg="modSp mod">
        <pc:chgData name="Herte, Michelle" userId="ee951b2a-2122-42fb-8f97-c9ee9316e12d" providerId="ADAL" clId="{0A9C3A6B-FC99-4DAC-ACAF-DB1C3B90E8AE}" dt="2024-04-17T07:51:40.107" v="5423" actId="14100"/>
        <pc:sldMkLst>
          <pc:docMk/>
          <pc:sldMk cId="131870434" sldId="420"/>
        </pc:sldMkLst>
        <pc:spChg chg="mod">
          <ac:chgData name="Herte, Michelle" userId="ee951b2a-2122-42fb-8f97-c9ee9316e12d" providerId="ADAL" clId="{0A9C3A6B-FC99-4DAC-ACAF-DB1C3B90E8AE}" dt="2024-04-17T07:48:35.684" v="5202" actId="20577"/>
          <ac:spMkLst>
            <pc:docMk/>
            <pc:sldMk cId="131870434" sldId="420"/>
            <ac:spMk id="2" creationId="{E952DE8A-1F1F-DC19-36BB-7781811B70AB}"/>
          </ac:spMkLst>
        </pc:spChg>
        <pc:spChg chg="mod">
          <ac:chgData name="Herte, Michelle" userId="ee951b2a-2122-42fb-8f97-c9ee9316e12d" providerId="ADAL" clId="{0A9C3A6B-FC99-4DAC-ACAF-DB1C3B90E8AE}" dt="2024-04-17T07:51:40.107" v="5423" actId="14100"/>
          <ac:spMkLst>
            <pc:docMk/>
            <pc:sldMk cId="131870434" sldId="420"/>
            <ac:spMk id="3" creationId="{BF832048-480C-6CB4-77B5-C1F3C42724E0}"/>
          </ac:spMkLst>
        </pc:spChg>
      </pc:sldChg>
      <pc:sldChg chg="addSp delSp modSp mod">
        <pc:chgData name="Herte, Michelle" userId="ee951b2a-2122-42fb-8f97-c9ee9316e12d" providerId="ADAL" clId="{0A9C3A6B-FC99-4DAC-ACAF-DB1C3B90E8AE}" dt="2024-04-15T13:49:48.350" v="4480" actId="403"/>
        <pc:sldMkLst>
          <pc:docMk/>
          <pc:sldMk cId="3853114076" sldId="431"/>
        </pc:sldMkLst>
        <pc:spChg chg="mod">
          <ac:chgData name="Herte, Michelle" userId="ee951b2a-2122-42fb-8f97-c9ee9316e12d" providerId="ADAL" clId="{0A9C3A6B-FC99-4DAC-ACAF-DB1C3B90E8AE}" dt="2024-04-15T13:49:48.350" v="4480" actId="403"/>
          <ac:spMkLst>
            <pc:docMk/>
            <pc:sldMk cId="3853114076" sldId="431"/>
            <ac:spMk id="2" creationId="{E952DE8A-1F1F-DC19-36BB-7781811B70AB}"/>
          </ac:spMkLst>
        </pc:spChg>
        <pc:spChg chg="mod">
          <ac:chgData name="Herte, Michelle" userId="ee951b2a-2122-42fb-8f97-c9ee9316e12d" providerId="ADAL" clId="{0A9C3A6B-FC99-4DAC-ACAF-DB1C3B90E8AE}" dt="2024-04-15T13:14:02.301" v="3947" actId="14100"/>
          <ac:spMkLst>
            <pc:docMk/>
            <pc:sldMk cId="3853114076" sldId="431"/>
            <ac:spMk id="3" creationId="{BF832048-480C-6CB4-77B5-C1F3C42724E0}"/>
          </ac:spMkLst>
        </pc:spChg>
        <pc:spChg chg="mod">
          <ac:chgData name="Herte, Michelle" userId="ee951b2a-2122-42fb-8f97-c9ee9316e12d" providerId="ADAL" clId="{0A9C3A6B-FC99-4DAC-ACAF-DB1C3B90E8AE}" dt="2024-04-15T13:15:01.287" v="3965" actId="164"/>
          <ac:spMkLst>
            <pc:docMk/>
            <pc:sldMk cId="3853114076" sldId="431"/>
            <ac:spMk id="7" creationId="{8DF84943-11B2-4E2C-1164-72813CE48A76}"/>
          </ac:spMkLst>
        </pc:spChg>
        <pc:spChg chg="mod">
          <ac:chgData name="Herte, Michelle" userId="ee951b2a-2122-42fb-8f97-c9ee9316e12d" providerId="ADAL" clId="{0A9C3A6B-FC99-4DAC-ACAF-DB1C3B90E8AE}" dt="2024-04-15T13:15:01.287" v="3965" actId="164"/>
          <ac:spMkLst>
            <pc:docMk/>
            <pc:sldMk cId="3853114076" sldId="431"/>
            <ac:spMk id="10" creationId="{7F44DC3B-4D19-CDFE-E846-45F38C1F287E}"/>
          </ac:spMkLst>
        </pc:spChg>
        <pc:spChg chg="mod">
          <ac:chgData name="Herte, Michelle" userId="ee951b2a-2122-42fb-8f97-c9ee9316e12d" providerId="ADAL" clId="{0A9C3A6B-FC99-4DAC-ACAF-DB1C3B90E8AE}" dt="2024-04-15T13:15:01.287" v="3965" actId="164"/>
          <ac:spMkLst>
            <pc:docMk/>
            <pc:sldMk cId="3853114076" sldId="431"/>
            <ac:spMk id="26" creationId="{D71EA684-577D-FC3D-2EBD-C685ECA826AA}"/>
          </ac:spMkLst>
        </pc:spChg>
        <pc:spChg chg="mod">
          <ac:chgData name="Herte, Michelle" userId="ee951b2a-2122-42fb-8f97-c9ee9316e12d" providerId="ADAL" clId="{0A9C3A6B-FC99-4DAC-ACAF-DB1C3B90E8AE}" dt="2024-04-15T13:15:01.287" v="3965" actId="164"/>
          <ac:spMkLst>
            <pc:docMk/>
            <pc:sldMk cId="3853114076" sldId="431"/>
            <ac:spMk id="39" creationId="{22C3E878-CD1E-02C4-9BA0-01C9F6CE9A2C}"/>
          </ac:spMkLst>
        </pc:spChg>
        <pc:grpChg chg="add mod">
          <ac:chgData name="Herte, Michelle" userId="ee951b2a-2122-42fb-8f97-c9ee9316e12d" providerId="ADAL" clId="{0A9C3A6B-FC99-4DAC-ACAF-DB1C3B90E8AE}" dt="2024-04-15T13:15:19.991" v="3968" actId="1076"/>
          <ac:grpSpMkLst>
            <pc:docMk/>
            <pc:sldMk cId="3853114076" sldId="431"/>
            <ac:grpSpMk id="22" creationId="{9EEFEF43-DEEE-68C2-28FB-459C5DF31FC8}"/>
          </ac:grpSpMkLst>
        </pc:grpChg>
        <pc:picChg chg="del mod">
          <ac:chgData name="Herte, Michelle" userId="ee951b2a-2122-42fb-8f97-c9ee9316e12d" providerId="ADAL" clId="{0A9C3A6B-FC99-4DAC-ACAF-DB1C3B90E8AE}" dt="2024-04-15T13:13:48.177" v="3943" actId="478"/>
          <ac:picMkLst>
            <pc:docMk/>
            <pc:sldMk cId="3853114076" sldId="431"/>
            <ac:picMk id="16" creationId="{AB91B324-8972-DC6B-74C1-FEB663336318}"/>
          </ac:picMkLst>
        </pc:picChg>
        <pc:picChg chg="add mod ord modCrop">
          <ac:chgData name="Herte, Michelle" userId="ee951b2a-2122-42fb-8f97-c9ee9316e12d" providerId="ADAL" clId="{0A9C3A6B-FC99-4DAC-ACAF-DB1C3B90E8AE}" dt="2024-04-15T13:14:11.823" v="3950" actId="732"/>
          <ac:picMkLst>
            <pc:docMk/>
            <pc:sldMk cId="3853114076" sldId="431"/>
            <ac:picMk id="18" creationId="{2AC032A4-936A-AB06-AB2A-BEAD1A28948E}"/>
          </ac:picMkLst>
        </pc:picChg>
        <pc:cxnChg chg="mod">
          <ac:chgData name="Herte, Michelle" userId="ee951b2a-2122-42fb-8f97-c9ee9316e12d" providerId="ADAL" clId="{0A9C3A6B-FC99-4DAC-ACAF-DB1C3B90E8AE}" dt="2024-04-15T13:15:01.287" v="3965" actId="164"/>
          <ac:cxnSpMkLst>
            <pc:docMk/>
            <pc:sldMk cId="3853114076" sldId="431"/>
            <ac:cxnSpMk id="13" creationId="{7CEBE048-A0E3-0C02-FA98-ED5B63E63070}"/>
          </ac:cxnSpMkLst>
        </pc:cxnChg>
        <pc:cxnChg chg="del">
          <ac:chgData name="Herte, Michelle" userId="ee951b2a-2122-42fb-8f97-c9ee9316e12d" providerId="ADAL" clId="{0A9C3A6B-FC99-4DAC-ACAF-DB1C3B90E8AE}" dt="2024-04-15T13:14:52.577" v="3964" actId="478"/>
          <ac:cxnSpMkLst>
            <pc:docMk/>
            <pc:sldMk cId="3853114076" sldId="431"/>
            <ac:cxnSpMk id="15" creationId="{1F6B464D-0423-3775-E5C2-EAE26E9FF14F}"/>
          </ac:cxnSpMkLst>
        </pc:cxnChg>
        <pc:cxnChg chg="mod">
          <ac:chgData name="Herte, Michelle" userId="ee951b2a-2122-42fb-8f97-c9ee9316e12d" providerId="ADAL" clId="{0A9C3A6B-FC99-4DAC-ACAF-DB1C3B90E8AE}" dt="2024-04-15T13:15:01.287" v="3965" actId="164"/>
          <ac:cxnSpMkLst>
            <pc:docMk/>
            <pc:sldMk cId="3853114076" sldId="431"/>
            <ac:cxnSpMk id="17" creationId="{F4378140-D135-935E-534D-8173CF02CEE5}"/>
          </ac:cxnSpMkLst>
        </pc:cxnChg>
        <pc:cxnChg chg="mod">
          <ac:chgData name="Herte, Michelle" userId="ee951b2a-2122-42fb-8f97-c9ee9316e12d" providerId="ADAL" clId="{0A9C3A6B-FC99-4DAC-ACAF-DB1C3B90E8AE}" dt="2024-04-15T13:15:01.287" v="3965" actId="164"/>
          <ac:cxnSpMkLst>
            <pc:docMk/>
            <pc:sldMk cId="3853114076" sldId="431"/>
            <ac:cxnSpMk id="43" creationId="{88922A09-67AB-6004-AFF8-75F6A9CE62FE}"/>
          </ac:cxnSpMkLst>
        </pc:cxnChg>
        <pc:cxnChg chg="mod">
          <ac:chgData name="Herte, Michelle" userId="ee951b2a-2122-42fb-8f97-c9ee9316e12d" providerId="ADAL" clId="{0A9C3A6B-FC99-4DAC-ACAF-DB1C3B90E8AE}" dt="2024-04-15T13:15:01.287" v="3965" actId="164"/>
          <ac:cxnSpMkLst>
            <pc:docMk/>
            <pc:sldMk cId="3853114076" sldId="431"/>
            <ac:cxnSpMk id="45" creationId="{F9291F62-1984-57DE-683B-A96E45492434}"/>
          </ac:cxnSpMkLst>
        </pc:cxnChg>
      </pc:sldChg>
      <pc:sldChg chg="modSp add mod">
        <pc:chgData name="Herte, Michelle" userId="ee951b2a-2122-42fb-8f97-c9ee9316e12d" providerId="ADAL" clId="{0A9C3A6B-FC99-4DAC-ACAF-DB1C3B90E8AE}" dt="2024-04-15T13:39:56.685" v="4403" actId="113"/>
        <pc:sldMkLst>
          <pc:docMk/>
          <pc:sldMk cId="2409620818" sldId="434"/>
        </pc:sldMkLst>
        <pc:spChg chg="mod">
          <ac:chgData name="Herte, Michelle" userId="ee951b2a-2122-42fb-8f97-c9ee9316e12d" providerId="ADAL" clId="{0A9C3A6B-FC99-4DAC-ACAF-DB1C3B90E8AE}" dt="2024-04-15T13:37:04.219" v="4363" actId="14100"/>
          <ac:spMkLst>
            <pc:docMk/>
            <pc:sldMk cId="2409620818" sldId="434"/>
            <ac:spMk id="2" creationId="{E952DE8A-1F1F-DC19-36BB-7781811B70AB}"/>
          </ac:spMkLst>
        </pc:spChg>
        <pc:spChg chg="mod">
          <ac:chgData name="Herte, Michelle" userId="ee951b2a-2122-42fb-8f97-c9ee9316e12d" providerId="ADAL" clId="{0A9C3A6B-FC99-4DAC-ACAF-DB1C3B90E8AE}" dt="2024-04-15T13:39:56.685" v="4403" actId="113"/>
          <ac:spMkLst>
            <pc:docMk/>
            <pc:sldMk cId="2409620818" sldId="434"/>
            <ac:spMk id="3" creationId="{BF832048-480C-6CB4-77B5-C1F3C42724E0}"/>
          </ac:spMkLst>
        </pc:spChg>
      </pc:sldChg>
      <pc:sldChg chg="modSp mod">
        <pc:chgData name="Herte, Michelle" userId="ee951b2a-2122-42fb-8f97-c9ee9316e12d" providerId="ADAL" clId="{0A9C3A6B-FC99-4DAC-ACAF-DB1C3B90E8AE}" dt="2024-04-15T13:49:26.144" v="4476" actId="14100"/>
        <pc:sldMkLst>
          <pc:docMk/>
          <pc:sldMk cId="2927772546" sldId="438"/>
        </pc:sldMkLst>
        <pc:spChg chg="mod">
          <ac:chgData name="Herte, Michelle" userId="ee951b2a-2122-42fb-8f97-c9ee9316e12d" providerId="ADAL" clId="{0A9C3A6B-FC99-4DAC-ACAF-DB1C3B90E8AE}" dt="2024-04-15T13:49:26.144" v="4476" actId="14100"/>
          <ac:spMkLst>
            <pc:docMk/>
            <pc:sldMk cId="2927772546" sldId="438"/>
            <ac:spMk id="3" creationId="{65125579-A02F-27BF-3664-288EA531DF74}"/>
          </ac:spMkLst>
        </pc:spChg>
      </pc:sldChg>
      <pc:sldChg chg="modSp mod">
        <pc:chgData name="Herte, Michelle" userId="ee951b2a-2122-42fb-8f97-c9ee9316e12d" providerId="ADAL" clId="{0A9C3A6B-FC99-4DAC-ACAF-DB1C3B90E8AE}" dt="2024-04-15T13:49:56.414" v="4481" actId="947"/>
        <pc:sldMkLst>
          <pc:docMk/>
          <pc:sldMk cId="1680934037" sldId="440"/>
        </pc:sldMkLst>
        <pc:spChg chg="mod">
          <ac:chgData name="Herte, Michelle" userId="ee951b2a-2122-42fb-8f97-c9ee9316e12d" providerId="ADAL" clId="{0A9C3A6B-FC99-4DAC-ACAF-DB1C3B90E8AE}" dt="2024-04-15T13:49:56.414" v="4481" actId="947"/>
          <ac:spMkLst>
            <pc:docMk/>
            <pc:sldMk cId="1680934037" sldId="440"/>
            <ac:spMk id="2" creationId="{2A67BC42-3F73-9158-A71D-0DCC2EC61552}"/>
          </ac:spMkLst>
        </pc:spChg>
        <pc:spChg chg="mod">
          <ac:chgData name="Herte, Michelle" userId="ee951b2a-2122-42fb-8f97-c9ee9316e12d" providerId="ADAL" clId="{0A9C3A6B-FC99-4DAC-ACAF-DB1C3B90E8AE}" dt="2024-04-15T07:59:24.928" v="2842" actId="1076"/>
          <ac:spMkLst>
            <pc:docMk/>
            <pc:sldMk cId="1680934037" sldId="440"/>
            <ac:spMk id="3" creationId="{B1A6B4AF-F244-C69A-6049-FEB3D75883D3}"/>
          </ac:spMkLst>
        </pc:spChg>
        <pc:picChg chg="mod">
          <ac:chgData name="Herte, Michelle" userId="ee951b2a-2122-42fb-8f97-c9ee9316e12d" providerId="ADAL" clId="{0A9C3A6B-FC99-4DAC-ACAF-DB1C3B90E8AE}" dt="2024-04-15T12:46:54.041" v="3052" actId="1076"/>
          <ac:picMkLst>
            <pc:docMk/>
            <pc:sldMk cId="1680934037" sldId="440"/>
            <ac:picMk id="6" creationId="{383C8C90-1850-BAED-B816-F76D3B9CF3D1}"/>
          </ac:picMkLst>
        </pc:picChg>
      </pc:sldChg>
      <pc:sldChg chg="modSp mod ord">
        <pc:chgData name="Herte, Michelle" userId="ee951b2a-2122-42fb-8f97-c9ee9316e12d" providerId="ADAL" clId="{0A9C3A6B-FC99-4DAC-ACAF-DB1C3B90E8AE}" dt="2024-04-17T09:03:54.933" v="7048" actId="113"/>
        <pc:sldMkLst>
          <pc:docMk/>
          <pc:sldMk cId="1150621198" sldId="447"/>
        </pc:sldMkLst>
        <pc:spChg chg="mod">
          <ac:chgData name="Herte, Michelle" userId="ee951b2a-2122-42fb-8f97-c9ee9316e12d" providerId="ADAL" clId="{0A9C3A6B-FC99-4DAC-ACAF-DB1C3B90E8AE}" dt="2024-04-17T09:03:54.933" v="7048" actId="113"/>
          <ac:spMkLst>
            <pc:docMk/>
            <pc:sldMk cId="1150621198" sldId="447"/>
            <ac:spMk id="2" creationId="{2A67BC42-3F73-9158-A71D-0DCC2EC61552}"/>
          </ac:spMkLst>
        </pc:spChg>
        <pc:picChg chg="mod">
          <ac:chgData name="Herte, Michelle" userId="ee951b2a-2122-42fb-8f97-c9ee9316e12d" providerId="ADAL" clId="{0A9C3A6B-FC99-4DAC-ACAF-DB1C3B90E8AE}" dt="2024-04-15T08:13:49.301" v="3025" actId="1076"/>
          <ac:picMkLst>
            <pc:docMk/>
            <pc:sldMk cId="1150621198" sldId="447"/>
            <ac:picMk id="5" creationId="{751BA7E3-B6DE-A259-4A1B-6E3555F48EF0}"/>
          </ac:picMkLst>
        </pc:picChg>
      </pc:sldChg>
      <pc:sldChg chg="modSp mod ord">
        <pc:chgData name="Herte, Michelle" userId="ee951b2a-2122-42fb-8f97-c9ee9316e12d" providerId="ADAL" clId="{0A9C3A6B-FC99-4DAC-ACAF-DB1C3B90E8AE}" dt="2024-04-15T13:43:01.250" v="4414" actId="14"/>
        <pc:sldMkLst>
          <pc:docMk/>
          <pc:sldMk cId="430218682" sldId="449"/>
        </pc:sldMkLst>
        <pc:spChg chg="mod">
          <ac:chgData name="Herte, Michelle" userId="ee951b2a-2122-42fb-8f97-c9ee9316e12d" providerId="ADAL" clId="{0A9C3A6B-FC99-4DAC-ACAF-DB1C3B90E8AE}" dt="2024-04-15T08:15:06.877" v="3039" actId="404"/>
          <ac:spMkLst>
            <pc:docMk/>
            <pc:sldMk cId="430218682" sldId="449"/>
            <ac:spMk id="2" creationId="{E952DE8A-1F1F-DC19-36BB-7781811B70AB}"/>
          </ac:spMkLst>
        </pc:spChg>
        <pc:spChg chg="mod">
          <ac:chgData name="Herte, Michelle" userId="ee951b2a-2122-42fb-8f97-c9ee9316e12d" providerId="ADAL" clId="{0A9C3A6B-FC99-4DAC-ACAF-DB1C3B90E8AE}" dt="2024-04-15T13:43:01.250" v="4414" actId="14"/>
          <ac:spMkLst>
            <pc:docMk/>
            <pc:sldMk cId="430218682" sldId="449"/>
            <ac:spMk id="3" creationId="{BF832048-480C-6CB4-77B5-C1F3C42724E0}"/>
          </ac:spMkLst>
        </pc:spChg>
      </pc:sldChg>
      <pc:sldChg chg="modSp mod ord">
        <pc:chgData name="Herte, Michelle" userId="ee951b2a-2122-42fb-8f97-c9ee9316e12d" providerId="ADAL" clId="{0A9C3A6B-FC99-4DAC-ACAF-DB1C3B90E8AE}" dt="2024-04-17T07:43:53.050" v="4998"/>
        <pc:sldMkLst>
          <pc:docMk/>
          <pc:sldMk cId="2302722021" sldId="450"/>
        </pc:sldMkLst>
        <pc:spChg chg="mod">
          <ac:chgData name="Herte, Michelle" userId="ee951b2a-2122-42fb-8f97-c9ee9316e12d" providerId="ADAL" clId="{0A9C3A6B-FC99-4DAC-ACAF-DB1C3B90E8AE}" dt="2024-04-15T08:14:36.092" v="3035" actId="14100"/>
          <ac:spMkLst>
            <pc:docMk/>
            <pc:sldMk cId="2302722021" sldId="450"/>
            <ac:spMk id="2" creationId="{E952DE8A-1F1F-DC19-36BB-7781811B70AB}"/>
          </ac:spMkLst>
        </pc:spChg>
        <pc:spChg chg="mod">
          <ac:chgData name="Herte, Michelle" userId="ee951b2a-2122-42fb-8f97-c9ee9316e12d" providerId="ADAL" clId="{0A9C3A6B-FC99-4DAC-ACAF-DB1C3B90E8AE}" dt="2024-04-08T11:35:15.676" v="1451" actId="255"/>
          <ac:spMkLst>
            <pc:docMk/>
            <pc:sldMk cId="2302722021" sldId="450"/>
            <ac:spMk id="3" creationId="{BF832048-480C-6CB4-77B5-C1F3C42724E0}"/>
          </ac:spMkLst>
        </pc:spChg>
        <pc:picChg chg="mod modCrop">
          <ac:chgData name="Herte, Michelle" userId="ee951b2a-2122-42fb-8f97-c9ee9316e12d" providerId="ADAL" clId="{0A9C3A6B-FC99-4DAC-ACAF-DB1C3B90E8AE}" dt="2024-04-15T08:14:29.550" v="3033" actId="732"/>
          <ac:picMkLst>
            <pc:docMk/>
            <pc:sldMk cId="2302722021" sldId="450"/>
            <ac:picMk id="16" creationId="{AB91B324-8972-DC6B-74C1-FEB663336318}"/>
          </ac:picMkLst>
        </pc:picChg>
      </pc:sldChg>
      <pc:sldChg chg="addSp delSp modSp mod modShow modNotesTx">
        <pc:chgData name="Herte, Michelle" userId="ee951b2a-2122-42fb-8f97-c9ee9316e12d" providerId="ADAL" clId="{0A9C3A6B-FC99-4DAC-ACAF-DB1C3B90E8AE}" dt="2024-04-17T09:20:42.589" v="7604" actId="6549"/>
        <pc:sldMkLst>
          <pc:docMk/>
          <pc:sldMk cId="3555851481" sldId="451"/>
        </pc:sldMkLst>
        <pc:spChg chg="mod">
          <ac:chgData name="Herte, Michelle" userId="ee951b2a-2122-42fb-8f97-c9ee9316e12d" providerId="ADAL" clId="{0A9C3A6B-FC99-4DAC-ACAF-DB1C3B90E8AE}" dt="2024-04-17T08:03:07.411" v="6815" actId="20577"/>
          <ac:spMkLst>
            <pc:docMk/>
            <pc:sldMk cId="3555851481" sldId="451"/>
            <ac:spMk id="2" creationId="{E952DE8A-1F1F-DC19-36BB-7781811B70AB}"/>
          </ac:spMkLst>
        </pc:spChg>
        <pc:spChg chg="del mod">
          <ac:chgData name="Herte, Michelle" userId="ee951b2a-2122-42fb-8f97-c9ee9316e12d" providerId="ADAL" clId="{0A9C3A6B-FC99-4DAC-ACAF-DB1C3B90E8AE}" dt="2024-04-17T07:44:27.981" v="5002" actId="478"/>
          <ac:spMkLst>
            <pc:docMk/>
            <pc:sldMk cId="3555851481" sldId="451"/>
            <ac:spMk id="3" creationId="{BF832048-480C-6CB4-77B5-C1F3C42724E0}"/>
          </ac:spMkLst>
        </pc:spChg>
        <pc:spChg chg="add del mod">
          <ac:chgData name="Herte, Michelle" userId="ee951b2a-2122-42fb-8f97-c9ee9316e12d" providerId="ADAL" clId="{0A9C3A6B-FC99-4DAC-ACAF-DB1C3B90E8AE}" dt="2024-04-17T08:03:12.737" v="6816" actId="478"/>
          <ac:spMkLst>
            <pc:docMk/>
            <pc:sldMk cId="3555851481" sldId="451"/>
            <ac:spMk id="5" creationId="{78FE34FC-AA2F-D93C-866A-6DD9097F316C}"/>
          </ac:spMkLst>
        </pc:spChg>
        <pc:spChg chg="add del mod">
          <ac:chgData name="Herte, Michelle" userId="ee951b2a-2122-42fb-8f97-c9ee9316e12d" providerId="ADAL" clId="{0A9C3A6B-FC99-4DAC-ACAF-DB1C3B90E8AE}" dt="2024-04-17T07:44:47.917" v="5006" actId="478"/>
          <ac:spMkLst>
            <pc:docMk/>
            <pc:sldMk cId="3555851481" sldId="451"/>
            <ac:spMk id="8" creationId="{552B5564-71A5-14B5-7D82-34202EB502F1}"/>
          </ac:spMkLst>
        </pc:spChg>
        <pc:spChg chg="add mod">
          <ac:chgData name="Herte, Michelle" userId="ee951b2a-2122-42fb-8f97-c9ee9316e12d" providerId="ADAL" clId="{0A9C3A6B-FC99-4DAC-ACAF-DB1C3B90E8AE}" dt="2024-04-17T08:02:58.147" v="6796" actId="14100"/>
          <ac:spMkLst>
            <pc:docMk/>
            <pc:sldMk cId="3555851481" sldId="451"/>
            <ac:spMk id="9" creationId="{514FE5C6-A77B-2628-558D-08E967F1DC13}"/>
          </ac:spMkLst>
        </pc:spChg>
      </pc:sldChg>
      <pc:sldChg chg="del">
        <pc:chgData name="Herte, Michelle" userId="ee951b2a-2122-42fb-8f97-c9ee9316e12d" providerId="ADAL" clId="{0A9C3A6B-FC99-4DAC-ACAF-DB1C3B90E8AE}" dt="2024-04-15T10:56:27.593" v="3048" actId="47"/>
        <pc:sldMkLst>
          <pc:docMk/>
          <pc:sldMk cId="3529256647" sldId="452"/>
        </pc:sldMkLst>
      </pc:sldChg>
      <pc:sldChg chg="addSp delSp modSp add del mod">
        <pc:chgData name="Herte, Michelle" userId="ee951b2a-2122-42fb-8f97-c9ee9316e12d" providerId="ADAL" clId="{0A9C3A6B-FC99-4DAC-ACAF-DB1C3B90E8AE}" dt="2024-04-08T09:46:00.168" v="233" actId="47"/>
        <pc:sldMkLst>
          <pc:docMk/>
          <pc:sldMk cId="2640306925" sldId="453"/>
        </pc:sldMkLst>
        <pc:spChg chg="del mod">
          <ac:chgData name="Herte, Michelle" userId="ee951b2a-2122-42fb-8f97-c9ee9316e12d" providerId="ADAL" clId="{0A9C3A6B-FC99-4DAC-ACAF-DB1C3B90E8AE}" dt="2024-04-08T09:41:07.869" v="136" actId="478"/>
          <ac:spMkLst>
            <pc:docMk/>
            <pc:sldMk cId="2640306925" sldId="453"/>
            <ac:spMk id="2" creationId="{4D3352AC-E70B-EB9D-19FF-8C81B37F3422}"/>
          </ac:spMkLst>
        </pc:spChg>
        <pc:spChg chg="add mod">
          <ac:chgData name="Herte, Michelle" userId="ee951b2a-2122-42fb-8f97-c9ee9316e12d" providerId="ADAL" clId="{0A9C3A6B-FC99-4DAC-ACAF-DB1C3B90E8AE}" dt="2024-04-08T09:45:27.906" v="230" actId="1076"/>
          <ac:spMkLst>
            <pc:docMk/>
            <pc:sldMk cId="2640306925" sldId="453"/>
            <ac:spMk id="4" creationId="{B57BD756-28EE-612E-3C83-EFACF2C97607}"/>
          </ac:spMkLst>
        </pc:spChg>
        <pc:spChg chg="mod">
          <ac:chgData name="Herte, Michelle" userId="ee951b2a-2122-42fb-8f97-c9ee9316e12d" providerId="ADAL" clId="{0A9C3A6B-FC99-4DAC-ACAF-DB1C3B90E8AE}" dt="2024-04-08T09:40:27.727" v="131" actId="164"/>
          <ac:spMkLst>
            <pc:docMk/>
            <pc:sldMk cId="2640306925" sldId="453"/>
            <ac:spMk id="5" creationId="{B4A2B2B1-E487-E8D5-24B0-FFAAE7D4D665}"/>
          </ac:spMkLst>
        </pc:spChg>
        <pc:spChg chg="mod">
          <ac:chgData name="Herte, Michelle" userId="ee951b2a-2122-42fb-8f97-c9ee9316e12d" providerId="ADAL" clId="{0A9C3A6B-FC99-4DAC-ACAF-DB1C3B90E8AE}" dt="2024-04-08T09:40:27.727" v="131" actId="164"/>
          <ac:spMkLst>
            <pc:docMk/>
            <pc:sldMk cId="2640306925" sldId="453"/>
            <ac:spMk id="6" creationId="{0A89E9F4-E106-3F5D-2B85-38624DD7455A}"/>
          </ac:spMkLst>
        </pc:spChg>
        <pc:spChg chg="mod">
          <ac:chgData name="Herte, Michelle" userId="ee951b2a-2122-42fb-8f97-c9ee9316e12d" providerId="ADAL" clId="{0A9C3A6B-FC99-4DAC-ACAF-DB1C3B90E8AE}" dt="2024-04-08T09:40:27.727" v="131" actId="164"/>
          <ac:spMkLst>
            <pc:docMk/>
            <pc:sldMk cId="2640306925" sldId="453"/>
            <ac:spMk id="8" creationId="{C0F38D6B-826C-8A93-3BF1-318AD9A9B4FA}"/>
          </ac:spMkLst>
        </pc:spChg>
        <pc:spChg chg="add mod">
          <ac:chgData name="Herte, Michelle" userId="ee951b2a-2122-42fb-8f97-c9ee9316e12d" providerId="ADAL" clId="{0A9C3A6B-FC99-4DAC-ACAF-DB1C3B90E8AE}" dt="2024-04-08T09:45:17.536" v="228" actId="1076"/>
          <ac:spMkLst>
            <pc:docMk/>
            <pc:sldMk cId="2640306925" sldId="453"/>
            <ac:spMk id="17" creationId="{73F2F18A-09F9-377F-77D8-B0EACDA57761}"/>
          </ac:spMkLst>
        </pc:spChg>
        <pc:spChg chg="mod">
          <ac:chgData name="Herte, Michelle" userId="ee951b2a-2122-42fb-8f97-c9ee9316e12d" providerId="ADAL" clId="{0A9C3A6B-FC99-4DAC-ACAF-DB1C3B90E8AE}" dt="2024-04-08T09:40:27.727" v="131" actId="164"/>
          <ac:spMkLst>
            <pc:docMk/>
            <pc:sldMk cId="2640306925" sldId="453"/>
            <ac:spMk id="61" creationId="{3CA41CFB-15F3-A5A9-1738-F4171EC028C4}"/>
          </ac:spMkLst>
        </pc:spChg>
        <pc:grpChg chg="add del mod">
          <ac:chgData name="Herte, Michelle" userId="ee951b2a-2122-42fb-8f97-c9ee9316e12d" providerId="ADAL" clId="{0A9C3A6B-FC99-4DAC-ACAF-DB1C3B90E8AE}" dt="2024-04-08T09:40:53.352" v="135" actId="478"/>
          <ac:grpSpMkLst>
            <pc:docMk/>
            <pc:sldMk cId="2640306925" sldId="453"/>
            <ac:grpSpMk id="15" creationId="{705F1069-2B6A-F9BA-B5F5-3EAC7D978563}"/>
          </ac:grpSpMkLst>
        </pc:grpChg>
        <pc:picChg chg="add mod modCrop">
          <ac:chgData name="Herte, Michelle" userId="ee951b2a-2122-42fb-8f97-c9ee9316e12d" providerId="ADAL" clId="{0A9C3A6B-FC99-4DAC-ACAF-DB1C3B90E8AE}" dt="2024-04-08T09:44:12.159" v="216" actId="18131"/>
          <ac:picMkLst>
            <pc:docMk/>
            <pc:sldMk cId="2640306925" sldId="453"/>
            <ac:picMk id="3" creationId="{88649A7E-92C4-6E46-3737-8C9159B09989}"/>
          </ac:picMkLst>
        </pc:picChg>
        <pc:picChg chg="mod modCrop">
          <ac:chgData name="Herte, Michelle" userId="ee951b2a-2122-42fb-8f97-c9ee9316e12d" providerId="ADAL" clId="{0A9C3A6B-FC99-4DAC-ACAF-DB1C3B90E8AE}" dt="2024-04-08T09:43:11.214" v="199" actId="1076"/>
          <ac:picMkLst>
            <pc:docMk/>
            <pc:sldMk cId="2640306925" sldId="453"/>
            <ac:picMk id="25" creationId="{2EA1F66D-F238-6E8D-81D2-E40A66926E59}"/>
          </ac:picMkLst>
        </pc:picChg>
        <pc:cxnChg chg="mod">
          <ac:chgData name="Herte, Michelle" userId="ee951b2a-2122-42fb-8f97-c9ee9316e12d" providerId="ADAL" clId="{0A9C3A6B-FC99-4DAC-ACAF-DB1C3B90E8AE}" dt="2024-04-08T09:40:53.352" v="135" actId="478"/>
          <ac:cxnSpMkLst>
            <pc:docMk/>
            <pc:sldMk cId="2640306925" sldId="453"/>
            <ac:cxnSpMk id="9" creationId="{64292E8C-5C9D-5DAC-DDBF-938B0EA8ACEC}"/>
          </ac:cxnSpMkLst>
        </pc:cxnChg>
        <pc:cxnChg chg="mod">
          <ac:chgData name="Herte, Michelle" userId="ee951b2a-2122-42fb-8f97-c9ee9316e12d" providerId="ADAL" clId="{0A9C3A6B-FC99-4DAC-ACAF-DB1C3B90E8AE}" dt="2024-04-08T09:40:27.727" v="131" actId="164"/>
          <ac:cxnSpMkLst>
            <pc:docMk/>
            <pc:sldMk cId="2640306925" sldId="453"/>
            <ac:cxnSpMk id="10" creationId="{F1CEB1EF-CDC1-CDA2-5CCF-0BB2C6F3D2EE}"/>
          </ac:cxnSpMkLst>
        </pc:cxnChg>
        <pc:cxnChg chg="mod">
          <ac:chgData name="Herte, Michelle" userId="ee951b2a-2122-42fb-8f97-c9ee9316e12d" providerId="ADAL" clId="{0A9C3A6B-FC99-4DAC-ACAF-DB1C3B90E8AE}" dt="2024-04-08T09:40:27.727" v="131" actId="164"/>
          <ac:cxnSpMkLst>
            <pc:docMk/>
            <pc:sldMk cId="2640306925" sldId="453"/>
            <ac:cxnSpMk id="11" creationId="{B9368307-11FC-9DD1-A665-40F3CC0DAEBB}"/>
          </ac:cxnSpMkLst>
        </pc:cxnChg>
        <pc:cxnChg chg="mod">
          <ac:chgData name="Herte, Michelle" userId="ee951b2a-2122-42fb-8f97-c9ee9316e12d" providerId="ADAL" clId="{0A9C3A6B-FC99-4DAC-ACAF-DB1C3B90E8AE}" dt="2024-04-08T09:40:27.727" v="131" actId="164"/>
          <ac:cxnSpMkLst>
            <pc:docMk/>
            <pc:sldMk cId="2640306925" sldId="453"/>
            <ac:cxnSpMk id="13" creationId="{6F3D261A-C25A-ECB4-9171-41EC1950BF3B}"/>
          </ac:cxnSpMkLst>
        </pc:cxnChg>
        <pc:cxnChg chg="mod">
          <ac:chgData name="Herte, Michelle" userId="ee951b2a-2122-42fb-8f97-c9ee9316e12d" providerId="ADAL" clId="{0A9C3A6B-FC99-4DAC-ACAF-DB1C3B90E8AE}" dt="2024-04-08T09:40:27.727" v="131" actId="164"/>
          <ac:cxnSpMkLst>
            <pc:docMk/>
            <pc:sldMk cId="2640306925" sldId="453"/>
            <ac:cxnSpMk id="14" creationId="{C8A763FE-0DEE-D7DB-7ED3-CE0158CADD02}"/>
          </ac:cxnSpMkLst>
        </pc:cxnChg>
        <pc:cxnChg chg="mod">
          <ac:chgData name="Herte, Michelle" userId="ee951b2a-2122-42fb-8f97-c9ee9316e12d" providerId="ADAL" clId="{0A9C3A6B-FC99-4DAC-ACAF-DB1C3B90E8AE}" dt="2024-04-08T09:40:27.727" v="131" actId="164"/>
          <ac:cxnSpMkLst>
            <pc:docMk/>
            <pc:sldMk cId="2640306925" sldId="453"/>
            <ac:cxnSpMk id="62" creationId="{D46D9CCE-9DDB-7A56-D4FA-237F677D8A5B}"/>
          </ac:cxnSpMkLst>
        </pc:cxnChg>
      </pc:sldChg>
      <pc:sldChg chg="modSp add mod">
        <pc:chgData name="Herte, Michelle" userId="ee951b2a-2122-42fb-8f97-c9ee9316e12d" providerId="ADAL" clId="{0A9C3A6B-FC99-4DAC-ACAF-DB1C3B90E8AE}" dt="2024-04-15T12:56:30.367" v="3125" actId="403"/>
        <pc:sldMkLst>
          <pc:docMk/>
          <pc:sldMk cId="805114452" sldId="454"/>
        </pc:sldMkLst>
        <pc:spChg chg="mod">
          <ac:chgData name="Herte, Michelle" userId="ee951b2a-2122-42fb-8f97-c9ee9316e12d" providerId="ADAL" clId="{0A9C3A6B-FC99-4DAC-ACAF-DB1C3B90E8AE}" dt="2024-04-15T12:56:30.367" v="3125" actId="403"/>
          <ac:spMkLst>
            <pc:docMk/>
            <pc:sldMk cId="805114452" sldId="454"/>
            <ac:spMk id="2" creationId="{4D3352AC-E70B-EB9D-19FF-8C81B37F3422}"/>
          </ac:spMkLst>
        </pc:spChg>
      </pc:sldChg>
      <pc:sldChg chg="modSp add mod modNotesTx">
        <pc:chgData name="Herte, Michelle" userId="ee951b2a-2122-42fb-8f97-c9ee9316e12d" providerId="ADAL" clId="{0A9C3A6B-FC99-4DAC-ACAF-DB1C3B90E8AE}" dt="2024-04-17T09:03:30.805" v="7044" actId="14100"/>
        <pc:sldMkLst>
          <pc:docMk/>
          <pc:sldMk cId="2030079039" sldId="455"/>
        </pc:sldMkLst>
        <pc:spChg chg="mod">
          <ac:chgData name="Herte, Michelle" userId="ee951b2a-2122-42fb-8f97-c9ee9316e12d" providerId="ADAL" clId="{0A9C3A6B-FC99-4DAC-ACAF-DB1C3B90E8AE}" dt="2024-04-17T07:39:08.924" v="4871" actId="403"/>
          <ac:spMkLst>
            <pc:docMk/>
            <pc:sldMk cId="2030079039" sldId="455"/>
            <ac:spMk id="2" creationId="{E952DE8A-1F1F-DC19-36BB-7781811B70AB}"/>
          </ac:spMkLst>
        </pc:spChg>
        <pc:spChg chg="mod">
          <ac:chgData name="Herte, Michelle" userId="ee951b2a-2122-42fb-8f97-c9ee9316e12d" providerId="ADAL" clId="{0A9C3A6B-FC99-4DAC-ACAF-DB1C3B90E8AE}" dt="2024-04-17T09:03:30.805" v="7044" actId="14100"/>
          <ac:spMkLst>
            <pc:docMk/>
            <pc:sldMk cId="2030079039" sldId="455"/>
            <ac:spMk id="3" creationId="{BF832048-480C-6CB4-77B5-C1F3C42724E0}"/>
          </ac:spMkLst>
        </pc:spChg>
      </pc:sldChg>
      <pc:sldChg chg="modSp add mod ord">
        <pc:chgData name="Herte, Michelle" userId="ee951b2a-2122-42fb-8f97-c9ee9316e12d" providerId="ADAL" clId="{0A9C3A6B-FC99-4DAC-ACAF-DB1C3B90E8AE}" dt="2024-04-17T09:04:26.637" v="7070" actId="20577"/>
        <pc:sldMkLst>
          <pc:docMk/>
          <pc:sldMk cId="1164779434" sldId="456"/>
        </pc:sldMkLst>
        <pc:spChg chg="mod">
          <ac:chgData name="Herte, Michelle" userId="ee951b2a-2122-42fb-8f97-c9ee9316e12d" providerId="ADAL" clId="{0A9C3A6B-FC99-4DAC-ACAF-DB1C3B90E8AE}" dt="2024-04-15T08:13:29.452" v="3023" actId="14100"/>
          <ac:spMkLst>
            <pc:docMk/>
            <pc:sldMk cId="1164779434" sldId="456"/>
            <ac:spMk id="2" creationId="{E952DE8A-1F1F-DC19-36BB-7781811B70AB}"/>
          </ac:spMkLst>
        </pc:spChg>
        <pc:spChg chg="mod">
          <ac:chgData name="Herte, Michelle" userId="ee951b2a-2122-42fb-8f97-c9ee9316e12d" providerId="ADAL" clId="{0A9C3A6B-FC99-4DAC-ACAF-DB1C3B90E8AE}" dt="2024-04-17T09:04:26.637" v="7070" actId="20577"/>
          <ac:spMkLst>
            <pc:docMk/>
            <pc:sldMk cId="1164779434" sldId="456"/>
            <ac:spMk id="3" creationId="{BF832048-480C-6CB4-77B5-C1F3C42724E0}"/>
          </ac:spMkLst>
        </pc:spChg>
      </pc:sldChg>
      <pc:sldChg chg="addSp delSp modSp add mod ord">
        <pc:chgData name="Herte, Michelle" userId="ee951b2a-2122-42fb-8f97-c9ee9316e12d" providerId="ADAL" clId="{0A9C3A6B-FC99-4DAC-ACAF-DB1C3B90E8AE}" dt="2024-04-17T09:17:49.252" v="7582" actId="1076"/>
        <pc:sldMkLst>
          <pc:docMk/>
          <pc:sldMk cId="105665300" sldId="457"/>
        </pc:sldMkLst>
        <pc:spChg chg="mod">
          <ac:chgData name="Herte, Michelle" userId="ee951b2a-2122-42fb-8f97-c9ee9316e12d" providerId="ADAL" clId="{0A9C3A6B-FC99-4DAC-ACAF-DB1C3B90E8AE}" dt="2024-04-15T08:14:59.079" v="3037" actId="404"/>
          <ac:spMkLst>
            <pc:docMk/>
            <pc:sldMk cId="105665300" sldId="457"/>
            <ac:spMk id="2" creationId="{E952DE8A-1F1F-DC19-36BB-7781811B70AB}"/>
          </ac:spMkLst>
        </pc:spChg>
        <pc:spChg chg="mod">
          <ac:chgData name="Herte, Michelle" userId="ee951b2a-2122-42fb-8f97-c9ee9316e12d" providerId="ADAL" clId="{0A9C3A6B-FC99-4DAC-ACAF-DB1C3B90E8AE}" dt="2024-04-17T09:17:36.572" v="7578" actId="14100"/>
          <ac:spMkLst>
            <pc:docMk/>
            <pc:sldMk cId="105665300" sldId="457"/>
            <ac:spMk id="3" creationId="{BF832048-480C-6CB4-77B5-C1F3C42724E0}"/>
          </ac:spMkLst>
        </pc:spChg>
        <pc:spChg chg="add mod">
          <ac:chgData name="Herte, Michelle" userId="ee951b2a-2122-42fb-8f97-c9ee9316e12d" providerId="ADAL" clId="{0A9C3A6B-FC99-4DAC-ACAF-DB1C3B90E8AE}" dt="2024-04-17T09:17:49.252" v="7582" actId="1076"/>
          <ac:spMkLst>
            <pc:docMk/>
            <pc:sldMk cId="105665300" sldId="457"/>
            <ac:spMk id="14" creationId="{3419B49D-CBA8-4703-9BD6-CCA534B9992E}"/>
          </ac:spMkLst>
        </pc:spChg>
        <pc:graphicFrameChg chg="add del">
          <ac:chgData name="Herte, Michelle" userId="ee951b2a-2122-42fb-8f97-c9ee9316e12d" providerId="ADAL" clId="{0A9C3A6B-FC99-4DAC-ACAF-DB1C3B90E8AE}" dt="2024-04-17T09:06:42.846" v="7208" actId="3680"/>
          <ac:graphicFrameMkLst>
            <pc:docMk/>
            <pc:sldMk cId="105665300" sldId="457"/>
            <ac:graphicFrameMk id="5" creationId="{46BC51E0-6357-A900-F1AE-3C1F570D727C}"/>
          </ac:graphicFrameMkLst>
        </pc:graphicFrameChg>
        <pc:graphicFrameChg chg="add del mod modGraphic">
          <ac:chgData name="Herte, Michelle" userId="ee951b2a-2122-42fb-8f97-c9ee9316e12d" providerId="ADAL" clId="{0A9C3A6B-FC99-4DAC-ACAF-DB1C3B90E8AE}" dt="2024-04-17T09:08:09.894" v="7230" actId="478"/>
          <ac:graphicFrameMkLst>
            <pc:docMk/>
            <pc:sldMk cId="105665300" sldId="457"/>
            <ac:graphicFrameMk id="6" creationId="{EB4F30AE-446A-65DF-22CE-0A81E8616AF6}"/>
          </ac:graphicFrameMkLst>
        </pc:graphicFrameChg>
        <pc:graphicFrameChg chg="add mod">
          <ac:chgData name="Herte, Michelle" userId="ee951b2a-2122-42fb-8f97-c9ee9316e12d" providerId="ADAL" clId="{0A9C3A6B-FC99-4DAC-ACAF-DB1C3B90E8AE}" dt="2024-04-17T09:07:44.842" v="7220"/>
          <ac:graphicFrameMkLst>
            <pc:docMk/>
            <pc:sldMk cId="105665300" sldId="457"/>
            <ac:graphicFrameMk id="9" creationId="{587F263C-E12D-FA66-3A6E-C875EFED2650}"/>
          </ac:graphicFrameMkLst>
        </pc:graphicFrameChg>
        <pc:graphicFrameChg chg="add mod">
          <ac:chgData name="Herte, Michelle" userId="ee951b2a-2122-42fb-8f97-c9ee9316e12d" providerId="ADAL" clId="{0A9C3A6B-FC99-4DAC-ACAF-DB1C3B90E8AE}" dt="2024-04-17T09:07:52.862" v="7224"/>
          <ac:graphicFrameMkLst>
            <pc:docMk/>
            <pc:sldMk cId="105665300" sldId="457"/>
            <ac:graphicFrameMk id="10" creationId="{FA75137A-AFFB-AFAF-33C1-05BECF37CA2D}"/>
          </ac:graphicFrameMkLst>
        </pc:graphicFrameChg>
        <pc:graphicFrameChg chg="add del mod modGraphic">
          <ac:chgData name="Herte, Michelle" userId="ee951b2a-2122-42fb-8f97-c9ee9316e12d" providerId="ADAL" clId="{0A9C3A6B-FC99-4DAC-ACAF-DB1C3B90E8AE}" dt="2024-04-17T09:17:40.420" v="7579" actId="1076"/>
          <ac:graphicFrameMkLst>
            <pc:docMk/>
            <pc:sldMk cId="105665300" sldId="457"/>
            <ac:graphicFrameMk id="11" creationId="{B07BBBFD-698A-AD20-BB39-A1400C8FC065}"/>
          </ac:graphicFrameMkLst>
        </pc:graphicFrameChg>
        <pc:graphicFrameChg chg="add mod">
          <ac:chgData name="Herte, Michelle" userId="ee951b2a-2122-42fb-8f97-c9ee9316e12d" providerId="ADAL" clId="{0A9C3A6B-FC99-4DAC-ACAF-DB1C3B90E8AE}" dt="2024-04-17T09:14:53.131" v="7543" actId="1035"/>
          <ac:graphicFrameMkLst>
            <pc:docMk/>
            <pc:sldMk cId="105665300" sldId="457"/>
            <ac:graphicFrameMk id="12" creationId="{B07BBBFD-698A-AD20-BB39-A1400C8FC065}"/>
          </ac:graphicFrameMkLst>
        </pc:graphicFrameChg>
        <pc:picChg chg="mod modCrop">
          <ac:chgData name="Herte, Michelle" userId="ee951b2a-2122-42fb-8f97-c9ee9316e12d" providerId="ADAL" clId="{0A9C3A6B-FC99-4DAC-ACAF-DB1C3B90E8AE}" dt="2024-04-17T09:05:14.453" v="7077" actId="18131"/>
          <ac:picMkLst>
            <pc:docMk/>
            <pc:sldMk cId="105665300" sldId="457"/>
            <ac:picMk id="16" creationId="{AB91B324-8972-DC6B-74C1-FEB663336318}"/>
          </ac:picMkLst>
        </pc:picChg>
      </pc:sldChg>
      <pc:sldChg chg="addSp delSp modSp add mod">
        <pc:chgData name="Herte, Michelle" userId="ee951b2a-2122-42fb-8f97-c9ee9316e12d" providerId="ADAL" clId="{0A9C3A6B-FC99-4DAC-ACAF-DB1C3B90E8AE}" dt="2024-04-15T12:57:20.213" v="3147" actId="14100"/>
        <pc:sldMkLst>
          <pc:docMk/>
          <pc:sldMk cId="1556774109" sldId="458"/>
        </pc:sldMkLst>
        <pc:spChg chg="del mod">
          <ac:chgData name="Herte, Michelle" userId="ee951b2a-2122-42fb-8f97-c9ee9316e12d" providerId="ADAL" clId="{0A9C3A6B-FC99-4DAC-ACAF-DB1C3B90E8AE}" dt="2024-04-15T12:52:14.941" v="3064" actId="478"/>
          <ac:spMkLst>
            <pc:docMk/>
            <pc:sldMk cId="1556774109" sldId="458"/>
            <ac:spMk id="2" creationId="{58912311-7D2A-C4CD-E9AA-C8BE60525840}"/>
          </ac:spMkLst>
        </pc:spChg>
        <pc:spChg chg="add del mod">
          <ac:chgData name="Herte, Michelle" userId="ee951b2a-2122-42fb-8f97-c9ee9316e12d" providerId="ADAL" clId="{0A9C3A6B-FC99-4DAC-ACAF-DB1C3B90E8AE}" dt="2024-04-15T12:55:38.864" v="3122" actId="478"/>
          <ac:spMkLst>
            <pc:docMk/>
            <pc:sldMk cId="1556774109" sldId="458"/>
            <ac:spMk id="3" creationId="{930D5020-F7F0-4915-F400-C7A2D13C1055}"/>
          </ac:spMkLst>
        </pc:spChg>
        <pc:spChg chg="add mod">
          <ac:chgData name="Herte, Michelle" userId="ee951b2a-2122-42fb-8f97-c9ee9316e12d" providerId="ADAL" clId="{0A9C3A6B-FC99-4DAC-ACAF-DB1C3B90E8AE}" dt="2024-04-15T12:57:20.213" v="3147" actId="14100"/>
          <ac:spMkLst>
            <pc:docMk/>
            <pc:sldMk cId="1556774109" sldId="458"/>
            <ac:spMk id="4" creationId="{5CCFC15E-E9E6-9B90-AE6C-255ABF5ABEEC}"/>
          </ac:spMkLst>
        </pc:spChg>
        <pc:picChg chg="mod modCrop">
          <ac:chgData name="Herte, Michelle" userId="ee951b2a-2122-42fb-8f97-c9ee9316e12d" providerId="ADAL" clId="{0A9C3A6B-FC99-4DAC-ACAF-DB1C3B90E8AE}" dt="2024-04-15T12:54:48.424" v="3117" actId="18131"/>
          <ac:picMkLst>
            <pc:docMk/>
            <pc:sldMk cId="1556774109" sldId="458"/>
            <ac:picMk id="25" creationId="{86733E08-EE3C-0F7D-F8C9-E344360A7184}"/>
          </ac:picMkLst>
        </pc:picChg>
      </pc:sldChg>
      <pc:sldChg chg="modSp add del mod">
        <pc:chgData name="Herte, Michelle" userId="ee951b2a-2122-42fb-8f97-c9ee9316e12d" providerId="ADAL" clId="{0A9C3A6B-FC99-4DAC-ACAF-DB1C3B90E8AE}" dt="2024-04-15T08:10:37.363" v="2997" actId="47"/>
        <pc:sldMkLst>
          <pc:docMk/>
          <pc:sldMk cId="210134547" sldId="459"/>
        </pc:sldMkLst>
        <pc:spChg chg="mod">
          <ac:chgData name="Herte, Michelle" userId="ee951b2a-2122-42fb-8f97-c9ee9316e12d" providerId="ADAL" clId="{0A9C3A6B-FC99-4DAC-ACAF-DB1C3B90E8AE}" dt="2024-04-15T08:05:07.273" v="2931" actId="1076"/>
          <ac:spMkLst>
            <pc:docMk/>
            <pc:sldMk cId="210134547" sldId="459"/>
            <ac:spMk id="2" creationId="{C7DCC1CD-FB5A-3738-2383-6C3D4404F3AE}"/>
          </ac:spMkLst>
        </pc:spChg>
        <pc:picChg chg="mod">
          <ac:chgData name="Herte, Michelle" userId="ee951b2a-2122-42fb-8f97-c9ee9316e12d" providerId="ADAL" clId="{0A9C3A6B-FC99-4DAC-ACAF-DB1C3B90E8AE}" dt="2024-04-15T08:04:57.704" v="2930" actId="1076"/>
          <ac:picMkLst>
            <pc:docMk/>
            <pc:sldMk cId="210134547" sldId="459"/>
            <ac:picMk id="25" creationId="{847646F0-F248-1668-5A78-75F3BF3D94B7}"/>
          </ac:picMkLst>
        </pc:picChg>
      </pc:sldChg>
      <pc:sldChg chg="add">
        <pc:chgData name="Herte, Michelle" userId="ee951b2a-2122-42fb-8f97-c9ee9316e12d" providerId="ADAL" clId="{0A9C3A6B-FC99-4DAC-ACAF-DB1C3B90E8AE}" dt="2024-04-15T10:55:26.937" v="3045"/>
        <pc:sldMkLst>
          <pc:docMk/>
          <pc:sldMk cId="4118825018" sldId="459"/>
        </pc:sldMkLst>
      </pc:sldChg>
      <pc:sldChg chg="modSp add mod">
        <pc:chgData name="Herte, Michelle" userId="ee951b2a-2122-42fb-8f97-c9ee9316e12d" providerId="ADAL" clId="{0A9C3A6B-FC99-4DAC-ACAF-DB1C3B90E8AE}" dt="2024-04-15T10:56:36.236" v="3050" actId="14100"/>
        <pc:sldMkLst>
          <pc:docMk/>
          <pc:sldMk cId="1495540673" sldId="479"/>
        </pc:sldMkLst>
        <pc:spChg chg="mod">
          <ac:chgData name="Herte, Michelle" userId="ee951b2a-2122-42fb-8f97-c9ee9316e12d" providerId="ADAL" clId="{0A9C3A6B-FC99-4DAC-ACAF-DB1C3B90E8AE}" dt="2024-04-15T10:56:36.236" v="3050" actId="14100"/>
          <ac:spMkLst>
            <pc:docMk/>
            <pc:sldMk cId="1495540673" sldId="479"/>
            <ac:spMk id="2" creationId="{FAA8B280-CCBF-DAB5-7668-09B9A3969C03}"/>
          </ac:spMkLst>
        </pc:spChg>
      </pc:sldChg>
      <pc:sldChg chg="modSp add del mod modNotesTx">
        <pc:chgData name="Herte, Michelle" userId="ee951b2a-2122-42fb-8f97-c9ee9316e12d" providerId="ADAL" clId="{0A9C3A6B-FC99-4DAC-ACAF-DB1C3B90E8AE}" dt="2024-04-17T07:40:09.945" v="4920" actId="47"/>
        <pc:sldMkLst>
          <pc:docMk/>
          <pc:sldMk cId="1874076671" sldId="480"/>
        </pc:sldMkLst>
        <pc:spChg chg="mod">
          <ac:chgData name="Herte, Michelle" userId="ee951b2a-2122-42fb-8f97-c9ee9316e12d" providerId="ADAL" clId="{0A9C3A6B-FC99-4DAC-ACAF-DB1C3B90E8AE}" dt="2024-04-17T07:39:14.855" v="4873" actId="20577"/>
          <ac:spMkLst>
            <pc:docMk/>
            <pc:sldMk cId="1874076671" sldId="480"/>
            <ac:spMk id="2" creationId="{368D0E2D-09DD-A5B5-D66F-1D905691C1EB}"/>
          </ac:spMkLst>
        </pc:spChg>
        <pc:spChg chg="mod">
          <ac:chgData name="Herte, Michelle" userId="ee951b2a-2122-42fb-8f97-c9ee9316e12d" providerId="ADAL" clId="{0A9C3A6B-FC99-4DAC-ACAF-DB1C3B90E8AE}" dt="2024-04-17T07:39:30.559" v="4919" actId="20577"/>
          <ac:spMkLst>
            <pc:docMk/>
            <pc:sldMk cId="1874076671" sldId="480"/>
            <ac:spMk id="3" creationId="{0667F952-1B64-4F05-F644-875653323F54}"/>
          </ac:spMkLst>
        </pc:spChg>
      </pc:sldChg>
      <pc:sldChg chg="add del">
        <pc:chgData name="Herte, Michelle" userId="ee951b2a-2122-42fb-8f97-c9ee9316e12d" providerId="ADAL" clId="{0A9C3A6B-FC99-4DAC-ACAF-DB1C3B90E8AE}" dt="2024-04-17T07:44:39.672" v="5004"/>
        <pc:sldMkLst>
          <pc:docMk/>
          <pc:sldMk cId="3837271500" sldId="480"/>
        </pc:sldMkLst>
      </pc:sldChg>
      <pc:sldMasterChg chg="modSldLayout">
        <pc:chgData name="Herte, Michelle" userId="ee951b2a-2122-42fb-8f97-c9ee9316e12d" providerId="ADAL" clId="{0A9C3A6B-FC99-4DAC-ACAF-DB1C3B90E8AE}" dt="2024-04-15T08:07:55.691" v="2938" actId="167"/>
        <pc:sldMasterMkLst>
          <pc:docMk/>
          <pc:sldMasterMk cId="2258209754" sldId="2147483648"/>
        </pc:sldMasterMkLst>
        <pc:sldLayoutChg chg="addSp modSp mod">
          <pc:chgData name="Herte, Michelle" userId="ee951b2a-2122-42fb-8f97-c9ee9316e12d" providerId="ADAL" clId="{0A9C3A6B-FC99-4DAC-ACAF-DB1C3B90E8AE}" dt="2024-04-15T08:07:55.691" v="2938" actId="167"/>
          <pc:sldLayoutMkLst>
            <pc:docMk/>
            <pc:sldMasterMk cId="2258209754" sldId="2147483648"/>
            <pc:sldLayoutMk cId="1344669724" sldId="2147483650"/>
          </pc:sldLayoutMkLst>
          <pc:picChg chg="add mod ord">
            <ac:chgData name="Herte, Michelle" userId="ee951b2a-2122-42fb-8f97-c9ee9316e12d" providerId="ADAL" clId="{0A9C3A6B-FC99-4DAC-ACAF-DB1C3B90E8AE}" dt="2024-04-15T08:07:55.691" v="2938" actId="167"/>
            <ac:picMkLst>
              <pc:docMk/>
              <pc:sldMasterMk cId="2258209754" sldId="2147483648"/>
              <pc:sldLayoutMk cId="1344669724" sldId="2147483650"/>
              <ac:picMk id="4" creationId="{7A7E61B0-EAE6-29A2-9345-1562917D798C}"/>
            </ac:picMkLst>
          </pc:picChg>
        </pc:sldLayoutChg>
      </pc:sldMasterChg>
    </pc:docChg>
  </pc:docChgLst>
  <pc:docChgLst>
    <pc:chgData name="ten Brinke, Sara" userId="23ebdee4-e881-48b5-92b0-8fcb1d633451" providerId="ADAL" clId="{F8BDB185-4082-471C-845E-F5297BCBCDF0}"/>
    <pc:docChg chg="sldOrd">
      <pc:chgData name="ten Brinke, Sara" userId="23ebdee4-e881-48b5-92b0-8fcb1d633451" providerId="ADAL" clId="{F8BDB185-4082-471C-845E-F5297BCBCDF0}" dt="2023-08-31T06:25:30.278" v="0" actId="20578"/>
      <pc:docMkLst>
        <pc:docMk/>
      </pc:docMkLst>
      <pc:sldChg chg="ord">
        <pc:chgData name="ten Brinke, Sara" userId="23ebdee4-e881-48b5-92b0-8fcb1d633451" providerId="ADAL" clId="{F8BDB185-4082-471C-845E-F5297BCBCDF0}" dt="2023-08-31T06:25:30.278" v="0" actId="20578"/>
        <pc:sldMkLst>
          <pc:docMk/>
          <pc:sldMk cId="1546559935" sldId="410"/>
        </pc:sldMkLst>
      </pc:sldChg>
    </pc:docChg>
  </pc:docChgLst>
  <pc:docChgLst>
    <pc:chgData name="Boettcher, Tobias" userId="S::tob@avh.de::8655cc7f-a712-4faa-a34d-76efacc073fe" providerId="AD" clId="Web-{6965F9FB-613D-DB84-1D91-10BABD0C5A5F}"/>
    <pc:docChg chg="sldOrd">
      <pc:chgData name="Boettcher, Tobias" userId="S::tob@avh.de::8655cc7f-a712-4faa-a34d-76efacc073fe" providerId="AD" clId="Web-{6965F9FB-613D-DB84-1D91-10BABD0C5A5F}" dt="2023-07-17T11:39:48.111" v="0"/>
      <pc:docMkLst>
        <pc:docMk/>
      </pc:docMkLst>
      <pc:sldChg chg="ord">
        <pc:chgData name="Boettcher, Tobias" userId="S::tob@avh.de::8655cc7f-a712-4faa-a34d-76efacc073fe" providerId="AD" clId="Web-{6965F9FB-613D-DB84-1D91-10BABD0C5A5F}" dt="2023-07-17T11:39:48.111" v="0"/>
        <pc:sldMkLst>
          <pc:docMk/>
          <pc:sldMk cId="83036594" sldId="419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C67-E84A-A71B-B3FECDAC982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C67-E84A-A71B-B3FECDAC9824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C67-E84A-A71B-B3FECDAC982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C67-E84A-A71B-B3FECDAC982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C67-E84A-A71B-B3FECDAC982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C67-E84A-A71B-B3FECDAC9824}"/>
              </c:ext>
            </c:extLst>
          </c:dPt>
          <c:cat>
            <c:strRef>
              <c:f>Tabelle1!$A$2:$A$7</c:f>
              <c:strCache>
                <c:ptCount val="6"/>
                <c:pt idx="0">
                  <c:v>AA</c:v>
                </c:pt>
                <c:pt idx="1">
                  <c:v>BMZ</c:v>
                </c:pt>
                <c:pt idx="2">
                  <c:v>BMWK</c:v>
                </c:pt>
                <c:pt idx="3">
                  <c:v>EU</c:v>
                </c:pt>
                <c:pt idx="4">
                  <c:v>andere</c:v>
                </c:pt>
                <c:pt idx="5">
                  <c:v>BMBF</c:v>
                </c:pt>
              </c:strCache>
            </c:str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36.1</c:v>
                </c:pt>
                <c:pt idx="1">
                  <c:v>7.1</c:v>
                </c:pt>
                <c:pt idx="2">
                  <c:v>1.5</c:v>
                </c:pt>
                <c:pt idx="3">
                  <c:v>3.6</c:v>
                </c:pt>
                <c:pt idx="4">
                  <c:v>3</c:v>
                </c:pt>
                <c:pt idx="5">
                  <c:v>48.7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C67-E84A-A71B-B3FECDAC98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9E49B3-D354-0C44-9E8C-F3EDFB64010E}" type="datetimeFigureOut">
              <a:rPr lang="de-DE" smtClean="0"/>
              <a:t>17.04.2024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3333F-A465-3046-8431-FB04349D89B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730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3333F-A465-3046-8431-FB04349D89B0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5731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de-DE" sz="1000" dirty="0">
              <a:latin typeface="IBM Plex Sans" panose="020B0503050203000203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3333F-A465-3046-8431-FB04349D89B0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7027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3333F-A465-3046-8431-FB04349D89B0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771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de-DE" sz="1000" dirty="0">
              <a:latin typeface="IBM Plex Sans" panose="020B0503050203000203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3333F-A465-3046-8431-FB04349D89B0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6856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3333F-A465-3046-8431-FB04349D89B0}" type="slidenum">
              <a:rPr lang="de-DE" smtClean="0"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0236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de-DE" sz="1000" dirty="0">
              <a:latin typeface="IBM Plex Sans" panose="020B0503050203000203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3333F-A465-3046-8431-FB04349D89B0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6728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de-DE" sz="1000" dirty="0">
              <a:latin typeface="IBM Plex Sans" panose="020B0503050203000203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3333F-A465-3046-8431-FB04349D89B0}" type="slidenum">
              <a:rPr lang="de-DE" smtClean="0"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1052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de-DE" sz="1000" dirty="0">
              <a:latin typeface="IBM Plex Sans" panose="020B0503050203000203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3333F-A465-3046-8431-FB04349D89B0}" type="slidenum">
              <a:rPr lang="de-DE" smtClean="0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5074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F8C2C-624E-F43B-EBF8-CE5F7ECC6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2F8F1A7-CA0B-7B36-09A9-F28FBC1A85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D0EC4B5-DBA0-1ADA-2E46-314AEF6640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AFBB436-7F03-EFD2-E2FE-64034704E3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3333F-A465-3046-8431-FB04349D89B0}" type="slidenum">
              <a:rPr lang="de-DE" smtClean="0"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33589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3333F-A465-3046-8431-FB04349D89B0}" type="slidenum">
              <a:rPr lang="de-DE" smtClean="0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53813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de-DE" sz="1000" dirty="0">
              <a:latin typeface="IBM Plex Sans" panose="020B0503050203000203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3333F-A465-3046-8431-FB04349D89B0}" type="slidenum">
              <a:rPr lang="de-DE" smtClean="0"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6642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3333F-A465-3046-8431-FB04349D89B0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7476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3333F-A465-3046-8431-FB04349D89B0}" type="slidenum">
              <a:rPr lang="de-DE" smtClean="0"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18032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de-DE" sz="1000" dirty="0">
              <a:latin typeface="IBM Plex Sans" panose="020B0503050203000203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3333F-A465-3046-8431-FB04349D89B0}" type="slidenum">
              <a:rPr lang="de-DE" smtClean="0"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00511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3333F-A465-3046-8431-FB04349D89B0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19293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de-DE" sz="1000" dirty="0">
              <a:latin typeface="IBM Plex Sans" panose="020B0503050203000203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3333F-A465-3046-8431-FB04349D89B0}" type="slidenum">
              <a:rPr lang="de-DE" smtClean="0"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38026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3333F-A465-3046-8431-FB04349D89B0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61114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3333F-A465-3046-8431-FB04349D89B0}" type="slidenum">
              <a:rPr lang="de-DE" smtClean="0"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67219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3333F-A465-3046-8431-FB04349D89B0}" type="slidenum">
              <a:rPr lang="de-DE" smtClean="0"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6546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de-DE" sz="1000" dirty="0">
              <a:latin typeface="IBM Plex Sans" panose="020B0503050203000203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3333F-A465-3046-8431-FB04349D89B0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7041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de-DE" sz="1000" dirty="0">
              <a:latin typeface="IBM Plex Sans" panose="020B0503050203000203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3333F-A465-3046-8431-FB04349D89B0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8920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3333F-A465-3046-8431-FB04349D89B0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7078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3333F-A465-3046-8431-FB04349D89B0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9102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de-DE" sz="1000" dirty="0">
                <a:latin typeface="IBM Plex Sans" panose="020B0503050203000203" pitchFamily="34" charset="0"/>
                <a:cs typeface="Arial" panose="020B0604020202020204" pitchFamily="34" charset="0"/>
              </a:rPr>
              <a:t>Subsidy: 800€ (natural and engineering sciences) /500 € (for humanities)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3333F-A465-3046-8431-FB04349D89B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2588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de-DE" sz="1000" dirty="0">
              <a:latin typeface="IBM Plex Sans" panose="020B0503050203000203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3333F-A465-3046-8431-FB04349D89B0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1553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D3333F-A465-3046-8431-FB04349D89B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4620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070D444E-8222-ABBF-F00D-E2419BEC9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6850166-1250-3006-ABF5-0770C87A16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9819" y="2303812"/>
            <a:ext cx="4115449" cy="1693039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de-DE"/>
              <a:t>MASTERTITEL-FORMAT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C6BD25B-0F53-407F-4DE4-BCF247483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9819" y="4369572"/>
            <a:ext cx="4115449" cy="12949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47206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97C12D-5ADE-892B-7DA5-B9AA17A50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2655" y="681037"/>
            <a:ext cx="4651144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5D22F0-7438-2451-389B-5CFA69135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2654" y="2505694"/>
            <a:ext cx="4651145" cy="28619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1A9D77B-4CB3-3D06-5DE3-3FD2262CF2F1}"/>
              </a:ext>
            </a:extLst>
          </p:cNvPr>
          <p:cNvSpPr/>
          <p:nvPr userDrawn="1"/>
        </p:nvSpPr>
        <p:spPr>
          <a:xfrm>
            <a:off x="2312600" y="3467563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17FDD45-E268-8A4B-3F0B-7A67B12B6046}"/>
              </a:ext>
            </a:extLst>
          </p:cNvPr>
          <p:cNvSpPr/>
          <p:nvPr userDrawn="1"/>
        </p:nvSpPr>
        <p:spPr>
          <a:xfrm>
            <a:off x="5018602" y="5826801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3EBCE94-3BB0-8793-F5FB-0E6F42BAB92A}"/>
              </a:ext>
            </a:extLst>
          </p:cNvPr>
          <p:cNvSpPr/>
          <p:nvPr userDrawn="1"/>
        </p:nvSpPr>
        <p:spPr>
          <a:xfrm>
            <a:off x="4073237" y="2613660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1183E65-5B87-8C07-386E-6B1357793FF7}"/>
              </a:ext>
            </a:extLst>
          </p:cNvPr>
          <p:cNvSpPr/>
          <p:nvPr userDrawn="1"/>
        </p:nvSpPr>
        <p:spPr>
          <a:xfrm>
            <a:off x="391886" y="2938541"/>
            <a:ext cx="308758" cy="30875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7A406B0-D092-BCF9-3169-E17E48B8D497}"/>
              </a:ext>
            </a:extLst>
          </p:cNvPr>
          <p:cNvSpPr/>
          <p:nvPr userDrawn="1"/>
        </p:nvSpPr>
        <p:spPr>
          <a:xfrm>
            <a:off x="1829164" y="5472988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45F35B87-44A0-0A45-FD91-312FCE090F82}"/>
              </a:ext>
            </a:extLst>
          </p:cNvPr>
          <p:cNvCxnSpPr>
            <a:cxnSpLocks/>
            <a:stCxn id="11" idx="2"/>
            <a:endCxn id="14" idx="6"/>
          </p:cNvCxnSpPr>
          <p:nvPr userDrawn="1"/>
        </p:nvCxnSpPr>
        <p:spPr>
          <a:xfrm flipH="1" flipV="1">
            <a:off x="700644" y="3092920"/>
            <a:ext cx="1611956" cy="5943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3C2E6212-BA26-D61B-6686-ED0D187DCA75}"/>
              </a:ext>
            </a:extLst>
          </p:cNvPr>
          <p:cNvCxnSpPr>
            <a:cxnSpLocks/>
            <a:stCxn id="13" idx="3"/>
            <a:endCxn id="11" idx="7"/>
          </p:cNvCxnSpPr>
          <p:nvPr userDrawn="1"/>
        </p:nvCxnSpPr>
        <p:spPr>
          <a:xfrm flipH="1">
            <a:off x="2687640" y="2768027"/>
            <a:ext cx="1412082" cy="7638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C3503FAA-7BDB-ED3D-62EE-022E170E91B7}"/>
              </a:ext>
            </a:extLst>
          </p:cNvPr>
          <p:cNvCxnSpPr>
            <a:endCxn id="14" idx="7"/>
          </p:cNvCxnSpPr>
          <p:nvPr userDrawn="1"/>
        </p:nvCxnSpPr>
        <p:spPr>
          <a:xfrm flipH="1">
            <a:off x="655427" y="1243013"/>
            <a:ext cx="709029" cy="17407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7A02017C-01B2-3893-AEB7-BB37D60F2E1D}"/>
              </a:ext>
            </a:extLst>
          </p:cNvPr>
          <p:cNvCxnSpPr>
            <a:cxnSpLocks/>
            <a:endCxn id="11" idx="0"/>
          </p:cNvCxnSpPr>
          <p:nvPr userDrawn="1"/>
        </p:nvCxnSpPr>
        <p:spPr>
          <a:xfrm>
            <a:off x="1788880" y="1498903"/>
            <a:ext cx="743414" cy="19686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>
            <a:extLst>
              <a:ext uri="{FF2B5EF4-FFF2-40B4-BE49-F238E27FC236}">
                <a16:creationId xmlns:a16="http://schemas.microsoft.com/office/drawing/2014/main" id="{0E711974-FB1D-FC8C-4F7C-99B16A23B96B}"/>
              </a:ext>
            </a:extLst>
          </p:cNvPr>
          <p:cNvCxnSpPr>
            <a:cxnSpLocks/>
            <a:stCxn id="12" idx="1"/>
            <a:endCxn id="11" idx="5"/>
          </p:cNvCxnSpPr>
          <p:nvPr userDrawn="1"/>
        </p:nvCxnSpPr>
        <p:spPr>
          <a:xfrm flipH="1" flipV="1">
            <a:off x="2687640" y="3842603"/>
            <a:ext cx="2360527" cy="20137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4144DA21-072B-87CD-2B69-D0BC384A4A94}"/>
              </a:ext>
            </a:extLst>
          </p:cNvPr>
          <p:cNvCxnSpPr>
            <a:cxnSpLocks/>
            <a:stCxn id="11" idx="3"/>
            <a:endCxn id="15" idx="7"/>
          </p:cNvCxnSpPr>
          <p:nvPr userDrawn="1"/>
        </p:nvCxnSpPr>
        <p:spPr>
          <a:xfrm flipH="1">
            <a:off x="1981207" y="3842603"/>
            <a:ext cx="395740" cy="16564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>
            <a:extLst>
              <a:ext uri="{FF2B5EF4-FFF2-40B4-BE49-F238E27FC236}">
                <a16:creationId xmlns:a16="http://schemas.microsoft.com/office/drawing/2014/main" id="{8100604D-2876-50B0-089E-F125F26EEA58}"/>
              </a:ext>
            </a:extLst>
          </p:cNvPr>
          <p:cNvCxnSpPr>
            <a:cxnSpLocks/>
            <a:stCxn id="15" idx="3"/>
          </p:cNvCxnSpPr>
          <p:nvPr userDrawn="1"/>
        </p:nvCxnSpPr>
        <p:spPr>
          <a:xfrm flipH="1">
            <a:off x="0" y="5625031"/>
            <a:ext cx="1855251" cy="5659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AC85E6C3-BF63-4746-E292-CCB0194B4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294" y="225792"/>
            <a:ext cx="4945894" cy="2329092"/>
          </a:xfrm>
          <a:prstGeom prst="rect">
            <a:avLst/>
          </a:prstGeom>
        </p:spPr>
      </p:pic>
      <p:sp>
        <p:nvSpPr>
          <p:cNvPr id="48" name="Textfeld 47">
            <a:extLst>
              <a:ext uri="{FF2B5EF4-FFF2-40B4-BE49-F238E27FC236}">
                <a16:creationId xmlns:a16="http://schemas.microsoft.com/office/drawing/2014/main" id="{9E6311DE-72C7-DB2F-0300-A1DFCEA44D64}"/>
              </a:ext>
            </a:extLst>
          </p:cNvPr>
          <p:cNvSpPr txBox="1"/>
          <p:nvPr userDrawn="1"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lang="de-DE" sz="1100" b="0" i="0" dirty="0">
                <a:solidFill>
                  <a:schemeClr val="tx1"/>
                </a:solidFill>
                <a:latin typeface="IBM Plex Sans Light" panose="020B0403050203000203" pitchFamily="34" charset="0"/>
              </a:rPr>
              <a:t> </a:t>
            </a:r>
          </a:p>
        </p:txBody>
      </p:sp>
      <p:cxnSp>
        <p:nvCxnSpPr>
          <p:cNvPr id="60" name="Gerade Verbindung 59">
            <a:extLst>
              <a:ext uri="{FF2B5EF4-FFF2-40B4-BE49-F238E27FC236}">
                <a16:creationId xmlns:a16="http://schemas.microsoft.com/office/drawing/2014/main" id="{2C9D0367-6037-86F0-362C-8BBC016F5884}"/>
              </a:ext>
            </a:extLst>
          </p:cNvPr>
          <p:cNvCxnSpPr>
            <a:cxnSpLocks/>
            <a:stCxn id="14" idx="2"/>
          </p:cNvCxnSpPr>
          <p:nvPr userDrawn="1"/>
        </p:nvCxnSpPr>
        <p:spPr>
          <a:xfrm flipH="1">
            <a:off x="-8920" y="3092920"/>
            <a:ext cx="400806" cy="57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669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FB95C2-683E-E21F-ED2C-9BB81CDD12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301222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D616DB-2C3D-15F5-2F3D-457F0C79D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301223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D62E856-1E80-0377-9D21-1C06910391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4F8828D-058B-34B6-0113-A74D909E9C31}"/>
              </a:ext>
            </a:extLst>
          </p:cNvPr>
          <p:cNvSpPr txBox="1"/>
          <p:nvPr userDrawn="1"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lang="de-DE" sz="1100" b="0" i="0" dirty="0">
                <a:solidFill>
                  <a:schemeClr val="tx1"/>
                </a:solidFill>
                <a:latin typeface="IBM Plex Sans Light" panose="020B0403050203000203" pitchFamily="34" charset="0"/>
              </a:rPr>
              <a:t>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F728CB3-1FBE-429B-5E17-F0B9742B6823}"/>
              </a:ext>
            </a:extLst>
          </p:cNvPr>
          <p:cNvSpPr/>
          <p:nvPr userDrawn="1"/>
        </p:nvSpPr>
        <p:spPr>
          <a:xfrm>
            <a:off x="10872502" y="1923254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5A3D06-F9C7-B981-FE36-B223078EA846}"/>
              </a:ext>
            </a:extLst>
          </p:cNvPr>
          <p:cNvSpPr/>
          <p:nvPr userDrawn="1"/>
        </p:nvSpPr>
        <p:spPr>
          <a:xfrm>
            <a:off x="11733468" y="2623594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315D71-DDD1-BBB8-0844-C4F2492C9952}"/>
              </a:ext>
            </a:extLst>
          </p:cNvPr>
          <p:cNvSpPr/>
          <p:nvPr userDrawn="1"/>
        </p:nvSpPr>
        <p:spPr>
          <a:xfrm>
            <a:off x="11131037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11AE4C1-0EC4-ECB4-A15F-B31DAD2C5522}"/>
              </a:ext>
            </a:extLst>
          </p:cNvPr>
          <p:cNvSpPr/>
          <p:nvPr userDrawn="1"/>
        </p:nvSpPr>
        <p:spPr>
          <a:xfrm>
            <a:off x="10238767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E452B3C6-4546-B3B3-D6BB-19B67123D204}"/>
              </a:ext>
            </a:extLst>
          </p:cNvPr>
          <p:cNvCxnSpPr>
            <a:cxnSpLocks/>
            <a:stCxn id="13" idx="4"/>
            <a:endCxn id="11" idx="0"/>
          </p:cNvCxnSpPr>
          <p:nvPr userDrawn="1"/>
        </p:nvCxnSpPr>
        <p:spPr>
          <a:xfrm flipH="1">
            <a:off x="11092196" y="592749"/>
            <a:ext cx="129267" cy="13305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D97B2EBB-740A-46B5-E1E7-849589401C1A}"/>
              </a:ext>
            </a:extLst>
          </p:cNvPr>
          <p:cNvCxnSpPr>
            <a:cxnSpLocks/>
            <a:stCxn id="12" idx="1"/>
            <a:endCxn id="11" idx="5"/>
          </p:cNvCxnSpPr>
          <p:nvPr userDrawn="1"/>
        </p:nvCxnSpPr>
        <p:spPr>
          <a:xfrm flipH="1" flipV="1">
            <a:off x="11247542" y="2298294"/>
            <a:ext cx="515491" cy="3548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2A13F09B-D6BD-3D92-B11A-8A8503BD664D}"/>
              </a:ext>
            </a:extLst>
          </p:cNvPr>
          <p:cNvCxnSpPr>
            <a:cxnSpLocks/>
            <a:stCxn id="11" idx="3"/>
            <a:endCxn id="15" idx="7"/>
          </p:cNvCxnSpPr>
          <p:nvPr userDrawn="1"/>
        </p:nvCxnSpPr>
        <p:spPr>
          <a:xfrm flipH="1">
            <a:off x="10390810" y="2298294"/>
            <a:ext cx="546039" cy="9786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60248CE4-B0E2-536B-BFAE-6E88D96CE514}"/>
              </a:ext>
            </a:extLst>
          </p:cNvPr>
          <p:cNvCxnSpPr>
            <a:cxnSpLocks/>
            <a:endCxn id="13" idx="7"/>
          </p:cNvCxnSpPr>
          <p:nvPr userDrawn="1"/>
        </p:nvCxnSpPr>
        <p:spPr>
          <a:xfrm flipH="1">
            <a:off x="11285404" y="238760"/>
            <a:ext cx="927674" cy="1996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>
            <a:extLst>
              <a:ext uri="{FF2B5EF4-FFF2-40B4-BE49-F238E27FC236}">
                <a16:creationId xmlns:a16="http://schemas.microsoft.com/office/drawing/2014/main" id="{CA84A3E1-1949-80B5-C872-BA2CA45CA7C3}"/>
              </a:ext>
            </a:extLst>
          </p:cNvPr>
          <p:cNvCxnSpPr>
            <a:cxnSpLocks/>
            <a:endCxn id="12" idx="6"/>
          </p:cNvCxnSpPr>
          <p:nvPr userDrawn="1"/>
        </p:nvCxnSpPr>
        <p:spPr>
          <a:xfrm flipH="1">
            <a:off x="11935348" y="2623594"/>
            <a:ext cx="256652" cy="1009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32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6D62E856-1E80-0377-9D21-1C06910391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4F8828D-058B-34B6-0113-A74D909E9C31}"/>
              </a:ext>
            </a:extLst>
          </p:cNvPr>
          <p:cNvSpPr txBox="1"/>
          <p:nvPr userDrawn="1"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lang="de-DE" sz="1100" b="0" i="0" dirty="0">
                <a:solidFill>
                  <a:schemeClr val="tx1"/>
                </a:solidFill>
                <a:latin typeface="IBM Plex Sans Light" panose="020B040305020300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6797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FB95C2-683E-E21F-ED2C-9BB81CDD12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6268" y="365125"/>
            <a:ext cx="8848139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D616DB-2C3D-15F5-2F3D-457F0C79D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86268" y="1825625"/>
            <a:ext cx="884814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D62E856-1E80-0377-9D21-1C06910391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4F8828D-058B-34B6-0113-A74D909E9C31}"/>
              </a:ext>
            </a:extLst>
          </p:cNvPr>
          <p:cNvSpPr txBox="1"/>
          <p:nvPr userDrawn="1"/>
        </p:nvSpPr>
        <p:spPr>
          <a:xfrm>
            <a:off x="782654" y="6396179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1100" b="0" i="0" dirty="0">
              <a:solidFill>
                <a:schemeClr val="tx1"/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F728CB3-1FBE-429B-5E17-F0B9742B6823}"/>
              </a:ext>
            </a:extLst>
          </p:cNvPr>
          <p:cNvSpPr/>
          <p:nvPr userDrawn="1"/>
        </p:nvSpPr>
        <p:spPr>
          <a:xfrm>
            <a:off x="991327" y="1923254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5A3D06-F9C7-B981-FE36-B223078EA846}"/>
              </a:ext>
            </a:extLst>
          </p:cNvPr>
          <p:cNvSpPr/>
          <p:nvPr userDrawn="1"/>
        </p:nvSpPr>
        <p:spPr>
          <a:xfrm>
            <a:off x="1852293" y="2623594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315D71-DDD1-BBB8-0844-C4F2492C9952}"/>
              </a:ext>
            </a:extLst>
          </p:cNvPr>
          <p:cNvSpPr/>
          <p:nvPr userDrawn="1"/>
        </p:nvSpPr>
        <p:spPr>
          <a:xfrm>
            <a:off x="1249862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11AE4C1-0EC4-ECB4-A15F-B31DAD2C5522}"/>
              </a:ext>
            </a:extLst>
          </p:cNvPr>
          <p:cNvSpPr/>
          <p:nvPr userDrawn="1"/>
        </p:nvSpPr>
        <p:spPr>
          <a:xfrm>
            <a:off x="357592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E452B3C6-4546-B3B3-D6BB-19B67123D204}"/>
              </a:ext>
            </a:extLst>
          </p:cNvPr>
          <p:cNvCxnSpPr>
            <a:cxnSpLocks/>
            <a:stCxn id="13" idx="4"/>
            <a:endCxn id="11" idx="0"/>
          </p:cNvCxnSpPr>
          <p:nvPr userDrawn="1"/>
        </p:nvCxnSpPr>
        <p:spPr>
          <a:xfrm flipH="1">
            <a:off x="1211021" y="592749"/>
            <a:ext cx="129267" cy="13305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D97B2EBB-740A-46B5-E1E7-849589401C1A}"/>
              </a:ext>
            </a:extLst>
          </p:cNvPr>
          <p:cNvCxnSpPr>
            <a:cxnSpLocks/>
            <a:stCxn id="12" idx="1"/>
            <a:endCxn id="11" idx="5"/>
          </p:cNvCxnSpPr>
          <p:nvPr userDrawn="1"/>
        </p:nvCxnSpPr>
        <p:spPr>
          <a:xfrm flipH="1" flipV="1">
            <a:off x="1366367" y="2298294"/>
            <a:ext cx="515491" cy="3548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2A13F09B-D6BD-3D92-B11A-8A8503BD664D}"/>
              </a:ext>
            </a:extLst>
          </p:cNvPr>
          <p:cNvCxnSpPr>
            <a:cxnSpLocks/>
            <a:stCxn id="11" idx="3"/>
            <a:endCxn id="15" idx="7"/>
          </p:cNvCxnSpPr>
          <p:nvPr userDrawn="1"/>
        </p:nvCxnSpPr>
        <p:spPr>
          <a:xfrm flipH="1">
            <a:off x="509635" y="2298294"/>
            <a:ext cx="546039" cy="9786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60248CE4-B0E2-536B-BFAE-6E88D96CE514}"/>
              </a:ext>
            </a:extLst>
          </p:cNvPr>
          <p:cNvCxnSpPr>
            <a:cxnSpLocks/>
            <a:endCxn id="13" idx="1"/>
          </p:cNvCxnSpPr>
          <p:nvPr userDrawn="1"/>
        </p:nvCxnSpPr>
        <p:spPr>
          <a:xfrm>
            <a:off x="717630" y="0"/>
            <a:ext cx="558717" cy="4383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>
            <a:extLst>
              <a:ext uri="{FF2B5EF4-FFF2-40B4-BE49-F238E27FC236}">
                <a16:creationId xmlns:a16="http://schemas.microsoft.com/office/drawing/2014/main" id="{CA84A3E1-1949-80B5-C872-BA2CA45CA7C3}"/>
              </a:ext>
            </a:extLst>
          </p:cNvPr>
          <p:cNvCxnSpPr>
            <a:cxnSpLocks/>
            <a:stCxn id="15" idx="6"/>
            <a:endCxn id="12" idx="3"/>
          </p:cNvCxnSpPr>
          <p:nvPr userDrawn="1"/>
        </p:nvCxnSpPr>
        <p:spPr>
          <a:xfrm flipV="1">
            <a:off x="535722" y="2795909"/>
            <a:ext cx="1346136" cy="5440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76021D8-C4A4-39D6-B41B-3FAA317E8810}"/>
              </a:ext>
            </a:extLst>
          </p:cNvPr>
          <p:cNvCxnSpPr>
            <a:cxnSpLocks/>
            <a:endCxn id="15" idx="2"/>
          </p:cNvCxnSpPr>
          <p:nvPr userDrawn="1"/>
        </p:nvCxnSpPr>
        <p:spPr>
          <a:xfrm>
            <a:off x="0" y="3276957"/>
            <a:ext cx="357592" cy="629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553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Oval 58">
            <a:extLst>
              <a:ext uri="{FF2B5EF4-FFF2-40B4-BE49-F238E27FC236}">
                <a16:creationId xmlns:a16="http://schemas.microsoft.com/office/drawing/2014/main" id="{9E8E8AF8-F207-C008-1EB5-329575615E5F}"/>
              </a:ext>
            </a:extLst>
          </p:cNvPr>
          <p:cNvSpPr/>
          <p:nvPr userDrawn="1"/>
        </p:nvSpPr>
        <p:spPr>
          <a:xfrm>
            <a:off x="7295994" y="5549095"/>
            <a:ext cx="611706" cy="6117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A23B11-430F-B328-A77C-465B5A8F9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A04EBDA-0331-1B44-C5B0-5BBDBC3590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D656D15-1AAA-2897-98A9-1A4FF40F33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2698"/>
            <a:ext cx="3932237" cy="33162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316276B-EA7E-D3FE-2D51-3F4A5D78B6F2}"/>
              </a:ext>
            </a:extLst>
          </p:cNvPr>
          <p:cNvSpPr txBox="1"/>
          <p:nvPr userDrawn="1"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1100" b="0" i="0" dirty="0">
              <a:solidFill>
                <a:schemeClr val="tx1"/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16C19EB-2166-EE83-08CD-BFD894628894}"/>
              </a:ext>
            </a:extLst>
          </p:cNvPr>
          <p:cNvSpPr/>
          <p:nvPr userDrawn="1"/>
        </p:nvSpPr>
        <p:spPr>
          <a:xfrm>
            <a:off x="11046359" y="687674"/>
            <a:ext cx="611706" cy="6117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C68603F-45B1-52A3-5CBE-0E1D2E1B7863}"/>
              </a:ext>
            </a:extLst>
          </p:cNvPr>
          <p:cNvSpPr/>
          <p:nvPr userDrawn="1"/>
        </p:nvSpPr>
        <p:spPr>
          <a:xfrm>
            <a:off x="11767110" y="1676619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112F0BD-B07F-E30F-4523-1B12FA6CFF50}"/>
              </a:ext>
            </a:extLst>
          </p:cNvPr>
          <p:cNvSpPr/>
          <p:nvPr userDrawn="1"/>
        </p:nvSpPr>
        <p:spPr>
          <a:xfrm>
            <a:off x="11808125" y="24913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DC43601A-14D0-5612-2CFF-8324347532F5}"/>
              </a:ext>
            </a:extLst>
          </p:cNvPr>
          <p:cNvCxnSpPr>
            <a:cxnSpLocks/>
            <a:stCxn id="13" idx="3"/>
            <a:endCxn id="11" idx="7"/>
          </p:cNvCxnSpPr>
          <p:nvPr userDrawn="1"/>
        </p:nvCxnSpPr>
        <p:spPr>
          <a:xfrm flipH="1">
            <a:off x="11568483" y="403504"/>
            <a:ext cx="266127" cy="3737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77C6A169-D963-6C30-D5D1-BA76F303FA01}"/>
              </a:ext>
            </a:extLst>
          </p:cNvPr>
          <p:cNvCxnSpPr>
            <a:cxnSpLocks/>
            <a:stCxn id="12" idx="1"/>
            <a:endCxn id="11" idx="5"/>
          </p:cNvCxnSpPr>
          <p:nvPr userDrawn="1"/>
        </p:nvCxnSpPr>
        <p:spPr>
          <a:xfrm flipH="1" flipV="1">
            <a:off x="11568483" y="1209798"/>
            <a:ext cx="228192" cy="4963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E5A01C9B-1EA6-C111-8E60-19902289A52E}"/>
              </a:ext>
            </a:extLst>
          </p:cNvPr>
          <p:cNvCxnSpPr>
            <a:cxnSpLocks/>
            <a:endCxn id="13" idx="1"/>
          </p:cNvCxnSpPr>
          <p:nvPr userDrawn="1"/>
        </p:nvCxnSpPr>
        <p:spPr>
          <a:xfrm>
            <a:off x="11568483" y="-30759"/>
            <a:ext cx="266127" cy="3063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E9FD762F-D6D2-3702-677A-ADA85D38E66B}"/>
              </a:ext>
            </a:extLst>
          </p:cNvPr>
          <p:cNvSpPr/>
          <p:nvPr userDrawn="1"/>
        </p:nvSpPr>
        <p:spPr>
          <a:xfrm>
            <a:off x="11487457" y="2552698"/>
            <a:ext cx="129952" cy="1299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47" name="Gerade Verbindung 46">
            <a:extLst>
              <a:ext uri="{FF2B5EF4-FFF2-40B4-BE49-F238E27FC236}">
                <a16:creationId xmlns:a16="http://schemas.microsoft.com/office/drawing/2014/main" id="{9771D8C8-42D2-4F99-DD83-8802A83F0FD0}"/>
              </a:ext>
            </a:extLst>
          </p:cNvPr>
          <p:cNvCxnSpPr>
            <a:cxnSpLocks/>
            <a:stCxn id="46" idx="0"/>
            <a:endCxn id="12" idx="3"/>
          </p:cNvCxnSpPr>
          <p:nvPr userDrawn="1"/>
        </p:nvCxnSpPr>
        <p:spPr>
          <a:xfrm flipV="1">
            <a:off x="11552433" y="1848934"/>
            <a:ext cx="244242" cy="7037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>
            <a:extLst>
              <a:ext uri="{FF2B5EF4-FFF2-40B4-BE49-F238E27FC236}">
                <a16:creationId xmlns:a16="http://schemas.microsoft.com/office/drawing/2014/main" id="{032998A4-FE90-DFF1-0924-7769416BCD62}"/>
              </a:ext>
            </a:extLst>
          </p:cNvPr>
          <p:cNvCxnSpPr>
            <a:cxnSpLocks/>
            <a:endCxn id="12" idx="5"/>
          </p:cNvCxnSpPr>
          <p:nvPr userDrawn="1"/>
        </p:nvCxnSpPr>
        <p:spPr>
          <a:xfrm flipH="1" flipV="1">
            <a:off x="11939425" y="1848934"/>
            <a:ext cx="228192" cy="943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53">
            <a:extLst>
              <a:ext uri="{FF2B5EF4-FFF2-40B4-BE49-F238E27FC236}">
                <a16:creationId xmlns:a16="http://schemas.microsoft.com/office/drawing/2014/main" id="{704DFAC8-BA6A-449F-87DD-6C5EDB1C8BBA}"/>
              </a:ext>
            </a:extLst>
          </p:cNvPr>
          <p:cNvCxnSpPr>
            <a:cxnSpLocks/>
            <a:endCxn id="46" idx="3"/>
          </p:cNvCxnSpPr>
          <p:nvPr userDrawn="1"/>
        </p:nvCxnSpPr>
        <p:spPr>
          <a:xfrm flipV="1">
            <a:off x="11352212" y="2663619"/>
            <a:ext cx="154276" cy="1723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885F08C1-56A5-9E3C-CB0B-FE4BA2A93AD0}"/>
              </a:ext>
            </a:extLst>
          </p:cNvPr>
          <p:cNvSpPr/>
          <p:nvPr userDrawn="1"/>
        </p:nvSpPr>
        <p:spPr>
          <a:xfrm>
            <a:off x="6771040" y="6396180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D3FEB09-93CA-BA90-E639-E5E939154C06}"/>
              </a:ext>
            </a:extLst>
          </p:cNvPr>
          <p:cNvSpPr/>
          <p:nvPr userDrawn="1"/>
        </p:nvSpPr>
        <p:spPr>
          <a:xfrm>
            <a:off x="8208871" y="6410970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64" name="Gerade Verbindung 63">
            <a:extLst>
              <a:ext uri="{FF2B5EF4-FFF2-40B4-BE49-F238E27FC236}">
                <a16:creationId xmlns:a16="http://schemas.microsoft.com/office/drawing/2014/main" id="{169F19B6-4E90-66D5-5CD2-2F8F0A1471B1}"/>
              </a:ext>
            </a:extLst>
          </p:cNvPr>
          <p:cNvCxnSpPr>
            <a:cxnSpLocks/>
            <a:stCxn id="62" idx="7"/>
            <a:endCxn id="59" idx="3"/>
          </p:cNvCxnSpPr>
          <p:nvPr userDrawn="1"/>
        </p:nvCxnSpPr>
        <p:spPr>
          <a:xfrm flipV="1">
            <a:off x="6943355" y="6071219"/>
            <a:ext cx="442221" cy="3545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66">
            <a:extLst>
              <a:ext uri="{FF2B5EF4-FFF2-40B4-BE49-F238E27FC236}">
                <a16:creationId xmlns:a16="http://schemas.microsoft.com/office/drawing/2014/main" id="{1560F407-CF74-AC8F-B8BC-31D29A954840}"/>
              </a:ext>
            </a:extLst>
          </p:cNvPr>
          <p:cNvCxnSpPr>
            <a:cxnSpLocks/>
            <a:stCxn id="63" idx="1"/>
            <a:endCxn id="59" idx="5"/>
          </p:cNvCxnSpPr>
          <p:nvPr userDrawn="1"/>
        </p:nvCxnSpPr>
        <p:spPr>
          <a:xfrm flipH="1" flipV="1">
            <a:off x="7818118" y="6071219"/>
            <a:ext cx="420318" cy="3693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70">
            <a:extLst>
              <a:ext uri="{FF2B5EF4-FFF2-40B4-BE49-F238E27FC236}">
                <a16:creationId xmlns:a16="http://schemas.microsoft.com/office/drawing/2014/main" id="{859830C4-65ED-1370-0EE1-94EAD1D1C8B3}"/>
              </a:ext>
            </a:extLst>
          </p:cNvPr>
          <p:cNvCxnSpPr>
            <a:cxnSpLocks/>
            <a:endCxn id="63" idx="4"/>
          </p:cNvCxnSpPr>
          <p:nvPr userDrawn="1"/>
        </p:nvCxnSpPr>
        <p:spPr>
          <a:xfrm flipV="1">
            <a:off x="8309811" y="6612850"/>
            <a:ext cx="0" cy="2833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7A75CFE2-34EB-801E-94D3-E6A2E57740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93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FB95C2-683E-E21F-ED2C-9BB81CDD12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301222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D616DB-2C3D-15F5-2F3D-457F0C79D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301223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D62E856-1E80-0377-9D21-1C06910391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4F8828D-058B-34B6-0113-A74D909E9C31}"/>
              </a:ext>
            </a:extLst>
          </p:cNvPr>
          <p:cNvSpPr txBox="1"/>
          <p:nvPr userDrawn="1"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lang="de-DE" sz="1100" b="0" i="0" dirty="0">
                <a:solidFill>
                  <a:schemeClr val="tx1"/>
                </a:solidFill>
                <a:latin typeface="IBM Plex Sans Light" panose="020B040305020300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7306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F2576F0-1CB6-3621-15F9-5CECF50C2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3F6CBD0-C87D-F953-CD0A-48CA754D3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FE93FD-48FF-C766-497E-5AE10FAB1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051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fld id="{2CEBC29D-A5FE-1248-A03D-D7D35CA1AE83}" type="slidenum">
              <a:rPr lang="de-DE" smtClean="0"/>
              <a:pPr/>
              <a:t>‹Nr.›</a:t>
            </a:fld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8209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0" r:id="rId4"/>
    <p:sldLayoutId id="2147483658" r:id="rId5"/>
    <p:sldLayoutId id="2147483657" r:id="rId6"/>
    <p:sldLayoutId id="214748365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5"/>
          </a:solidFill>
          <a:latin typeface="IBM Plex Sans" panose="020B050305020300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BM Plex Sans Light" panose="020B040305020300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BM Plex Sans Light" panose="020B040305020300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BM Plex Sans Light" panose="020B040305020300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BM Plex Sans Light" panose="020B040305020300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BM Plex Sans Light" panose="020B040305020300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humboldt-foundation.de/bewerben/foerderprogramme/feodor-lynen-forschungsstipendium/stipendienrechner-fuer-feodor-lynen-stipendien" TargetMode="Externa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mboldt-foundation.de/en/apply/advice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7C2796-2261-E555-FBAE-96EE69500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4551" y="1164970"/>
            <a:ext cx="4115449" cy="2055595"/>
          </a:xfrm>
        </p:spPr>
        <p:txBody>
          <a:bodyPr>
            <a:noAutofit/>
          </a:bodyPr>
          <a:lstStyle/>
          <a:p>
            <a:r>
              <a:rPr lang="de-DE" dirty="0"/>
              <a:t>EXZELLENZ </a:t>
            </a:r>
            <a:br>
              <a:rPr lang="de-DE" dirty="0"/>
            </a:br>
            <a:r>
              <a:rPr lang="de-DE" dirty="0"/>
              <a:t>VERBINDET –</a:t>
            </a:r>
            <a:br>
              <a:rPr lang="de-DE" sz="2400" dirty="0"/>
            </a:br>
            <a:r>
              <a:rPr lang="de-DE" sz="2400" b="0" dirty="0"/>
              <a:t>BE PART OF A </a:t>
            </a:r>
            <a:br>
              <a:rPr lang="de-DE" sz="2400" b="0" dirty="0"/>
            </a:br>
            <a:r>
              <a:rPr lang="de-DE" sz="2400" b="0" dirty="0"/>
              <a:t>WORLDWIDE NETWORK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AD98772-900E-2CF9-627D-CCBB6B506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24550" y="3486513"/>
            <a:ext cx="5610577" cy="2363302"/>
          </a:xfrm>
        </p:spPr>
        <p:txBody>
          <a:bodyPr>
            <a:noAutofit/>
          </a:bodyPr>
          <a:lstStyle/>
          <a:p>
            <a:pPr eaLnBrk="1" hangingPunct="1">
              <a:lnSpc>
                <a:spcPct val="120000"/>
              </a:lnSpc>
              <a:spcBef>
                <a:spcPts val="0"/>
              </a:spcBef>
              <a:buClrTx/>
            </a:pPr>
            <a:r>
              <a:rPr lang="en-GB" altLang="de-DE" sz="1800" dirty="0" err="1"/>
              <a:t>Dr.</a:t>
            </a:r>
            <a:r>
              <a:rPr lang="en-GB" altLang="de-DE" sz="1800" dirty="0"/>
              <a:t> Michelle Herte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  <a:buClrTx/>
            </a:pPr>
            <a:r>
              <a:rPr lang="en-GB" altLang="de-DE" sz="1800" dirty="0"/>
              <a:t>Alexander von Humboldt Foundation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  <a:buClrTx/>
            </a:pPr>
            <a:r>
              <a:rPr lang="en-GB" altLang="de-DE" sz="1800" dirty="0"/>
              <a:t>Selection Department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  <a:buClrTx/>
            </a:pPr>
            <a:endParaRPr lang="en-GB" altLang="de-DE" sz="18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altLang="de-DE" sz="1800" dirty="0"/>
              <a:t>“Research in Europe”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DE" altLang="de-DE" sz="1800" dirty="0"/>
              <a:t>Hochschule für Nachhaltige Entwicklung Eberswalde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altLang="de-DE" sz="1800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altLang="de-DE" sz="1800" dirty="0"/>
              <a:t>18 April 2024</a:t>
            </a:r>
          </a:p>
          <a:p>
            <a:pPr eaLnBrk="1" hangingPunct="1">
              <a:spcBef>
                <a:spcPct val="50000"/>
              </a:spcBef>
              <a:buClrTx/>
            </a:pPr>
            <a:endParaRPr lang="en-GB" altLang="de-DE" sz="1600" dirty="0"/>
          </a:p>
        </p:txBody>
      </p:sp>
    </p:spTree>
    <p:extLst>
      <p:ext uri="{BB962C8B-B14F-4D97-AF65-F5344CB8AC3E}">
        <p14:creationId xmlns:p14="http://schemas.microsoft.com/office/powerpoint/2010/main" val="635156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2EA1F66D-F238-6E8D-81D2-E40A66926E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4D3352AC-E70B-EB9D-19FF-8C81B37F3422}"/>
              </a:ext>
            </a:extLst>
          </p:cNvPr>
          <p:cNvSpPr txBox="1">
            <a:spLocks/>
          </p:cNvSpPr>
          <p:nvPr/>
        </p:nvSpPr>
        <p:spPr>
          <a:xfrm>
            <a:off x="886294" y="2635251"/>
            <a:ext cx="3773348" cy="107557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chemeClr val="accent5"/>
                </a:solidFill>
                <a:latin typeface="IBM Plex Sans" panose="020B0503050203000203" pitchFamily="34" charset="0"/>
              </a:rPr>
              <a:t>Research Fellowships</a:t>
            </a:r>
          </a:p>
          <a:p>
            <a:pPr marL="0" indent="0">
              <a:buNone/>
            </a:pPr>
            <a:r>
              <a:rPr lang="de-DE" sz="3200" dirty="0" err="1">
                <a:solidFill>
                  <a:schemeClr val="bg1"/>
                </a:solidFill>
              </a:rPr>
              <a:t>for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exceptionally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qualified</a:t>
            </a:r>
            <a:r>
              <a:rPr lang="de-DE" sz="3200" dirty="0">
                <a:solidFill>
                  <a:schemeClr val="bg1"/>
                </a:solidFill>
              </a:rPr>
              <a:t> </a:t>
            </a:r>
            <a:r>
              <a:rPr lang="de-DE" sz="3200" dirty="0" err="1">
                <a:solidFill>
                  <a:schemeClr val="bg1"/>
                </a:solidFill>
              </a:rPr>
              <a:t>academics</a:t>
            </a:r>
            <a:r>
              <a:rPr lang="de-DE" sz="3200" dirty="0">
                <a:solidFill>
                  <a:schemeClr val="bg1"/>
                </a:solidFill>
              </a:rPr>
              <a:t> from </a:t>
            </a:r>
            <a:r>
              <a:rPr lang="de-DE" sz="3200" dirty="0" err="1">
                <a:solidFill>
                  <a:schemeClr val="bg1"/>
                </a:solidFill>
              </a:rPr>
              <a:t>abroad</a:t>
            </a:r>
            <a:r>
              <a:rPr lang="de-DE" sz="3200" dirty="0">
                <a:solidFill>
                  <a:schemeClr val="bg1"/>
                </a:solidFill>
              </a:rPr>
              <a:t> and from Germany</a:t>
            </a: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64292E8C-5C9D-5DAC-DDBF-938B0EA8ACEC}"/>
              </a:ext>
            </a:extLst>
          </p:cNvPr>
          <p:cNvCxnSpPr>
            <a:cxnSpLocks/>
          </p:cNvCxnSpPr>
          <p:nvPr/>
        </p:nvCxnSpPr>
        <p:spPr>
          <a:xfrm>
            <a:off x="446657" y="157391"/>
            <a:ext cx="758638" cy="51364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F1CEB1EF-CDC1-CDA2-5CCF-0BB2C6F3D2EE}"/>
              </a:ext>
            </a:extLst>
          </p:cNvPr>
          <p:cNvCxnSpPr>
            <a:cxnSpLocks/>
          </p:cNvCxnSpPr>
          <p:nvPr/>
        </p:nvCxnSpPr>
        <p:spPr>
          <a:xfrm flipH="1" flipV="1">
            <a:off x="1049949" y="680831"/>
            <a:ext cx="1772856" cy="57803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B9368307-11FC-9DD1-A665-40F3CC0DAEBB}"/>
              </a:ext>
            </a:extLst>
          </p:cNvPr>
          <p:cNvCxnSpPr>
            <a:cxnSpLocks/>
            <a:stCxn id="5" idx="3"/>
            <a:endCxn id="8" idx="7"/>
          </p:cNvCxnSpPr>
          <p:nvPr/>
        </p:nvCxnSpPr>
        <p:spPr>
          <a:xfrm flipH="1">
            <a:off x="334277" y="826379"/>
            <a:ext cx="715672" cy="11850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240EA981-0C27-F721-59FD-5724618369E1}"/>
              </a:ext>
            </a:extLst>
          </p:cNvPr>
          <p:cNvCxnSpPr>
            <a:cxnSpLocks/>
          </p:cNvCxnSpPr>
          <p:nvPr/>
        </p:nvCxnSpPr>
        <p:spPr>
          <a:xfrm flipV="1">
            <a:off x="-242408" y="186878"/>
            <a:ext cx="576685" cy="33065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6F3D261A-C25A-ECB4-9171-41EC1950BF3B}"/>
              </a:ext>
            </a:extLst>
          </p:cNvPr>
          <p:cNvCxnSpPr>
            <a:cxnSpLocks/>
            <a:stCxn id="8" idx="6"/>
            <a:endCxn id="6" idx="3"/>
          </p:cNvCxnSpPr>
          <p:nvPr/>
        </p:nvCxnSpPr>
        <p:spPr>
          <a:xfrm flipV="1">
            <a:off x="360364" y="1362606"/>
            <a:ext cx="2442169" cy="71182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8A763FE-0DEE-D7DB-7ED3-CE0158CADD02}"/>
              </a:ext>
            </a:extLst>
          </p:cNvPr>
          <p:cNvCxnSpPr>
            <a:cxnSpLocks/>
          </p:cNvCxnSpPr>
          <p:nvPr/>
        </p:nvCxnSpPr>
        <p:spPr>
          <a:xfrm flipV="1">
            <a:off x="-248547" y="2074428"/>
            <a:ext cx="522617" cy="75524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fik 21">
            <a:extLst>
              <a:ext uri="{FF2B5EF4-FFF2-40B4-BE49-F238E27FC236}">
                <a16:creationId xmlns:a16="http://schemas.microsoft.com/office/drawing/2014/main" id="{702A6F4A-0A05-8642-420B-F89FD72E2F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468DDFBD-C089-2667-ED81-F4B7D152E85E}"/>
              </a:ext>
            </a:extLst>
          </p:cNvPr>
          <p:cNvSpPr txBox="1"/>
          <p:nvPr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solidFill>
                  <a:schemeClr val="bg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r>
              <a:rPr lang="de-DE" sz="1100" b="0" i="0">
                <a:solidFill>
                  <a:schemeClr val="bg1"/>
                </a:solidFill>
                <a:latin typeface="IBM Plex Sans Light" panose="020B0403050203000203" pitchFamily="34" charset="0"/>
              </a:rPr>
              <a:t> | </a:t>
            </a:r>
            <a:fld id="{EF543838-273D-F04A-829F-F5483DF16BC0}" type="datetimeFigureOut">
              <a:rPr lang="de-DE" sz="1100" b="0" i="0" smtClean="0">
                <a:solidFill>
                  <a:schemeClr val="bg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17.04.2024</a:t>
            </a:fld>
            <a:endParaRPr lang="de-DE" sz="1100" b="0" i="0">
              <a:solidFill>
                <a:schemeClr val="bg1"/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0F38D6B-826C-8A93-3BF1-318AD9A9B4FA}"/>
              </a:ext>
            </a:extLst>
          </p:cNvPr>
          <p:cNvSpPr/>
          <p:nvPr/>
        </p:nvSpPr>
        <p:spPr>
          <a:xfrm>
            <a:off x="182234" y="1985363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A89E9F4-E106-3F5D-2B85-38624DD7455A}"/>
              </a:ext>
            </a:extLst>
          </p:cNvPr>
          <p:cNvSpPr/>
          <p:nvPr/>
        </p:nvSpPr>
        <p:spPr>
          <a:xfrm>
            <a:off x="2772968" y="1190291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CA41CFB-15F3-A5A9-1738-F4171EC028C4}"/>
              </a:ext>
            </a:extLst>
          </p:cNvPr>
          <p:cNvSpPr/>
          <p:nvPr/>
        </p:nvSpPr>
        <p:spPr>
          <a:xfrm>
            <a:off x="301372" y="85768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2" name="Gerade Verbindung 61">
            <a:extLst>
              <a:ext uri="{FF2B5EF4-FFF2-40B4-BE49-F238E27FC236}">
                <a16:creationId xmlns:a16="http://schemas.microsoft.com/office/drawing/2014/main" id="{D46D9CCE-9DDB-7A56-D4FA-237F677D8A5B}"/>
              </a:ext>
            </a:extLst>
          </p:cNvPr>
          <p:cNvCxnSpPr>
            <a:cxnSpLocks/>
          </p:cNvCxnSpPr>
          <p:nvPr/>
        </p:nvCxnSpPr>
        <p:spPr>
          <a:xfrm flipH="1">
            <a:off x="1205295" y="-288170"/>
            <a:ext cx="4154651" cy="96484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B4A2B2B1-E487-E8D5-24B0-FFAAE7D4D665}"/>
              </a:ext>
            </a:extLst>
          </p:cNvPr>
          <p:cNvSpPr/>
          <p:nvPr/>
        </p:nvSpPr>
        <p:spPr>
          <a:xfrm>
            <a:off x="985602" y="451339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5114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AB91B324-8972-DC6B-74C1-FEB663336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0996" y="-23400"/>
            <a:ext cx="6151004" cy="69048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52DE8A-1F1F-DC19-36BB-7781811B7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052" y="628691"/>
            <a:ext cx="5269043" cy="1330505"/>
          </a:xfrm>
        </p:spPr>
        <p:txBody>
          <a:bodyPr>
            <a:noAutofit/>
          </a:bodyPr>
          <a:lstStyle/>
          <a:p>
            <a:r>
              <a:rPr lang="en-GB" altLang="de-DE" sz="3200" cap="all" dirty="0"/>
              <a:t>Research fellowships for research stays in Germany</a:t>
            </a:r>
            <a:endParaRPr lang="de-DE" sz="3200" cap="all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832048-480C-6CB4-77B5-C1F3C42724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7572" y="2231571"/>
            <a:ext cx="5170716" cy="390519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accent5"/>
                </a:solidFill>
                <a:latin typeface="IBM Plex Sans" panose="020B0503050203000203" pitchFamily="34" charset="0"/>
              </a:rPr>
              <a:t>For postdoctoral and experienced researchers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latin typeface="IBM Plex Sans" panose="020B0503050203000203" pitchFamily="34" charset="0"/>
              </a:rPr>
              <a:t>Humboldt Research Fellowship</a:t>
            </a:r>
          </a:p>
          <a:p>
            <a:pPr>
              <a:lnSpc>
                <a:spcPct val="100000"/>
              </a:lnSpc>
            </a:pPr>
            <a:r>
              <a:rPr lang="en-GB" altLang="de-DE" dirty="0"/>
              <a:t>Worldwide, all disciplines, no quotas</a:t>
            </a:r>
          </a:p>
          <a:p>
            <a:pPr>
              <a:lnSpc>
                <a:spcPct val="100000"/>
              </a:lnSpc>
            </a:pPr>
            <a:r>
              <a:rPr lang="en-GB" altLang="de-DE" dirty="0"/>
              <a:t>Postdocs: 6-24 months, doctorate completed &lt;4 years ago</a:t>
            </a:r>
          </a:p>
          <a:p>
            <a:pPr>
              <a:lnSpc>
                <a:spcPct val="100000"/>
              </a:lnSpc>
            </a:pPr>
            <a:r>
              <a:rPr lang="en-GB" altLang="de-DE" dirty="0"/>
              <a:t>Experienced: 6-18 months (up to 3 stays), doctorate completed &lt;12 years ago </a:t>
            </a:r>
          </a:p>
          <a:p>
            <a:pPr>
              <a:lnSpc>
                <a:spcPct val="100000"/>
              </a:lnSpc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IBM Plex Sans Light" panose="020B0403050203000203" pitchFamily="34" charset="0"/>
              </a:rPr>
              <a:t>Hosts: Any active academic at a research institution </a:t>
            </a:r>
            <a:r>
              <a:rPr lang="en-US" dirty="0">
                <a:effectLst/>
                <a:latin typeface="IBM Plex Sans Light" panose="020B0403050203000203" pitchFamily="34" charset="0"/>
              </a:rPr>
              <a:t>​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IBM Plex Sans Light" panose="020B0403050203000203" pitchFamily="34" charset="0"/>
              </a:rPr>
              <a:t>in Germany</a:t>
            </a:r>
            <a:endParaRPr lang="en-GB" altLang="de-DE" b="1" dirty="0"/>
          </a:p>
          <a:p>
            <a:pPr marL="0" indent="0" eaLnBrk="1" hangingPunct="1">
              <a:lnSpc>
                <a:spcPct val="100000"/>
              </a:lnSpc>
              <a:buNone/>
            </a:pPr>
            <a:endParaRPr lang="de-DE" alt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D58B2B5-8C19-D5A2-83E4-A25BC1AAB2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1F6B464D-0423-3775-E5C2-EAE26E9FF14F}"/>
              </a:ext>
            </a:extLst>
          </p:cNvPr>
          <p:cNvCxnSpPr>
            <a:cxnSpLocks/>
          </p:cNvCxnSpPr>
          <p:nvPr/>
        </p:nvCxnSpPr>
        <p:spPr>
          <a:xfrm flipH="1" flipV="1">
            <a:off x="11849184" y="4665785"/>
            <a:ext cx="342816" cy="72683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05C9999C-75F0-D92A-CCC0-F8B8AA27CCF1}"/>
              </a:ext>
            </a:extLst>
          </p:cNvPr>
          <p:cNvCxnSpPr>
            <a:cxnSpLocks/>
          </p:cNvCxnSpPr>
          <p:nvPr/>
        </p:nvCxnSpPr>
        <p:spPr>
          <a:xfrm flipH="1" flipV="1">
            <a:off x="10864618" y="1895074"/>
            <a:ext cx="1327382" cy="54530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42">
            <a:extLst>
              <a:ext uri="{FF2B5EF4-FFF2-40B4-BE49-F238E27FC236}">
                <a16:creationId xmlns:a16="http://schemas.microsoft.com/office/drawing/2014/main" id="{88922A09-67AB-6004-AFF8-75F6A9CE62FE}"/>
              </a:ext>
            </a:extLst>
          </p:cNvPr>
          <p:cNvCxnSpPr>
            <a:cxnSpLocks/>
            <a:endCxn id="8" idx="6"/>
          </p:cNvCxnSpPr>
          <p:nvPr/>
        </p:nvCxnSpPr>
        <p:spPr>
          <a:xfrm flipH="1">
            <a:off x="11866879" y="2436779"/>
            <a:ext cx="339844" cy="213897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>
            <a:extLst>
              <a:ext uri="{FF2B5EF4-FFF2-40B4-BE49-F238E27FC236}">
                <a16:creationId xmlns:a16="http://schemas.microsoft.com/office/drawing/2014/main" id="{F9291F62-1984-57DE-683B-A96E45492434}"/>
              </a:ext>
            </a:extLst>
          </p:cNvPr>
          <p:cNvCxnSpPr>
            <a:cxnSpLocks/>
          </p:cNvCxnSpPr>
          <p:nvPr/>
        </p:nvCxnSpPr>
        <p:spPr>
          <a:xfrm flipH="1" flipV="1">
            <a:off x="11491646" y="867396"/>
            <a:ext cx="715077" cy="1572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E13AA379-EE9E-A952-C16B-C02FF8463AE6}"/>
              </a:ext>
            </a:extLst>
          </p:cNvPr>
          <p:cNvSpPr/>
          <p:nvPr/>
        </p:nvSpPr>
        <p:spPr>
          <a:xfrm rot="16805778">
            <a:off x="11748244" y="4574189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71EA684-577D-FC3D-2EBD-C685ECA826AA}"/>
              </a:ext>
            </a:extLst>
          </p:cNvPr>
          <p:cNvSpPr/>
          <p:nvPr/>
        </p:nvSpPr>
        <p:spPr>
          <a:xfrm rot="224641">
            <a:off x="11390705" y="782965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2C3E878-CD1E-02C4-9BA0-01C9F6CE9A2C}"/>
              </a:ext>
            </a:extLst>
          </p:cNvPr>
          <p:cNvSpPr/>
          <p:nvPr/>
        </p:nvSpPr>
        <p:spPr>
          <a:xfrm>
            <a:off x="10767802" y="1769766"/>
            <a:ext cx="289791" cy="28979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DF84943-11B2-4E2C-1164-72813CE48A76}"/>
              </a:ext>
            </a:extLst>
          </p:cNvPr>
          <p:cNvSpPr/>
          <p:nvPr/>
        </p:nvSpPr>
        <p:spPr>
          <a:xfrm>
            <a:off x="11987030" y="2220685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0079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AB91B324-8972-DC6B-74C1-FEB663336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2"/>
          <a:stretch/>
        </p:blipFill>
        <p:spPr>
          <a:xfrm>
            <a:off x="6040996" y="-23400"/>
            <a:ext cx="6151004" cy="69048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52DE8A-1F1F-DC19-36BB-7781811B7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102" y="581243"/>
            <a:ext cx="5381468" cy="1330505"/>
          </a:xfrm>
        </p:spPr>
        <p:txBody>
          <a:bodyPr>
            <a:noAutofit/>
          </a:bodyPr>
          <a:lstStyle/>
          <a:p>
            <a:r>
              <a:rPr lang="en-GB" altLang="de-DE" sz="3200" cap="all" dirty="0"/>
              <a:t>Research fellowships for research stays abroad</a:t>
            </a:r>
            <a:endParaRPr lang="de-DE" sz="3200" cap="all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832048-480C-6CB4-77B5-C1F3C42724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3144" y="2228263"/>
            <a:ext cx="5214256" cy="377620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accent5"/>
                </a:solidFill>
                <a:latin typeface="IBM Plex Sans" panose="020B0503050203000203" pitchFamily="34" charset="0"/>
              </a:rPr>
              <a:t>For postdoctoral and experienced researchers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latin typeface="IBM Plex Sans" panose="020B0503050203000203" pitchFamily="34" charset="0"/>
              </a:rPr>
              <a:t>Feodor Lynen Research Fellowship</a:t>
            </a:r>
          </a:p>
          <a:p>
            <a:pPr>
              <a:lnSpc>
                <a:spcPct val="100000"/>
              </a:lnSpc>
            </a:pPr>
            <a:r>
              <a:rPr lang="en-GB" altLang="de-DE" dirty="0"/>
              <a:t>Worldwide, all disciplines, no quotas</a:t>
            </a:r>
          </a:p>
          <a:p>
            <a:pPr>
              <a:lnSpc>
                <a:spcPct val="100000"/>
              </a:lnSpc>
            </a:pPr>
            <a:r>
              <a:rPr lang="en-GB" altLang="de-DE" dirty="0"/>
              <a:t>Postdocs: 6-24 months, doctorate completed &lt;4 years ago</a:t>
            </a:r>
          </a:p>
          <a:p>
            <a:pPr>
              <a:lnSpc>
                <a:spcPct val="100000"/>
              </a:lnSpc>
            </a:pPr>
            <a:r>
              <a:rPr lang="en-GB" altLang="de-DE" dirty="0"/>
              <a:t>Experienced: 6-18 months (up to 3 stays), doctorate completed &lt;12 years ago </a:t>
            </a:r>
          </a:p>
          <a:p>
            <a:pPr>
              <a:lnSpc>
                <a:spcPct val="100000"/>
              </a:lnSpc>
            </a:pPr>
            <a:r>
              <a:rPr lang="en-GB" altLang="de-DE" dirty="0"/>
              <a:t>Hosts: Members of the Humboldt Network abroad (host contribution negotiated individually)</a:t>
            </a:r>
          </a:p>
          <a:p>
            <a:pPr marL="0" indent="0">
              <a:lnSpc>
                <a:spcPct val="100000"/>
              </a:lnSpc>
              <a:buNone/>
            </a:pPr>
            <a:endParaRPr lang="en-GB" altLang="de-DE" dirty="0"/>
          </a:p>
          <a:p>
            <a:pPr marL="0" indent="0">
              <a:lnSpc>
                <a:spcPct val="100000"/>
              </a:lnSpc>
              <a:buNone/>
            </a:pPr>
            <a:endParaRPr lang="en-GB" altLang="de-DE" b="1" dirty="0"/>
          </a:p>
          <a:p>
            <a:pPr marL="0" indent="0" eaLnBrk="1" hangingPunct="1">
              <a:lnSpc>
                <a:spcPct val="100000"/>
              </a:lnSpc>
              <a:buNone/>
            </a:pPr>
            <a:endParaRPr lang="de-DE" alt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D58B2B5-8C19-D5A2-83E4-A25BC1AAB2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1F6B464D-0423-3775-E5C2-EAE26E9FF14F}"/>
              </a:ext>
            </a:extLst>
          </p:cNvPr>
          <p:cNvCxnSpPr>
            <a:cxnSpLocks/>
          </p:cNvCxnSpPr>
          <p:nvPr/>
        </p:nvCxnSpPr>
        <p:spPr>
          <a:xfrm flipH="1">
            <a:off x="10912698" y="219375"/>
            <a:ext cx="1279302" cy="67626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05C9999C-75F0-D92A-CCC0-F8B8AA27CCF1}"/>
              </a:ext>
            </a:extLst>
          </p:cNvPr>
          <p:cNvCxnSpPr>
            <a:cxnSpLocks/>
          </p:cNvCxnSpPr>
          <p:nvPr/>
        </p:nvCxnSpPr>
        <p:spPr>
          <a:xfrm flipH="1" flipV="1">
            <a:off x="9225559" y="-23401"/>
            <a:ext cx="1896255" cy="74514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8DF84943-11B2-4E2C-1164-72813CE48A76}"/>
              </a:ext>
            </a:extLst>
          </p:cNvPr>
          <p:cNvSpPr/>
          <p:nvPr/>
        </p:nvSpPr>
        <p:spPr>
          <a:xfrm>
            <a:off x="10783680" y="390917"/>
            <a:ext cx="676269" cy="67626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3" name="Gerade Verbindung 42">
            <a:extLst>
              <a:ext uri="{FF2B5EF4-FFF2-40B4-BE49-F238E27FC236}">
                <a16:creationId xmlns:a16="http://schemas.microsoft.com/office/drawing/2014/main" id="{88922A09-67AB-6004-AFF8-75F6A9CE62FE}"/>
              </a:ext>
            </a:extLst>
          </p:cNvPr>
          <p:cNvCxnSpPr>
            <a:cxnSpLocks/>
          </p:cNvCxnSpPr>
          <p:nvPr/>
        </p:nvCxnSpPr>
        <p:spPr>
          <a:xfrm flipH="1">
            <a:off x="6946561" y="-23401"/>
            <a:ext cx="2278998" cy="58091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>
            <a:extLst>
              <a:ext uri="{FF2B5EF4-FFF2-40B4-BE49-F238E27FC236}">
                <a16:creationId xmlns:a16="http://schemas.microsoft.com/office/drawing/2014/main" id="{F9291F62-1984-57DE-683B-A96E45492434}"/>
              </a:ext>
            </a:extLst>
          </p:cNvPr>
          <p:cNvCxnSpPr>
            <a:cxnSpLocks/>
            <a:endCxn id="26" idx="6"/>
          </p:cNvCxnSpPr>
          <p:nvPr/>
        </p:nvCxnSpPr>
        <p:spPr>
          <a:xfrm flipH="1">
            <a:off x="9154278" y="-23402"/>
            <a:ext cx="97954" cy="60025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E13AA379-EE9E-A952-C16B-C02FF8463AE6}"/>
              </a:ext>
            </a:extLst>
          </p:cNvPr>
          <p:cNvSpPr/>
          <p:nvPr/>
        </p:nvSpPr>
        <p:spPr>
          <a:xfrm rot="16805778">
            <a:off x="6845621" y="446480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71EA684-577D-FC3D-2EBD-C685ECA826AA}"/>
              </a:ext>
            </a:extLst>
          </p:cNvPr>
          <p:cNvSpPr/>
          <p:nvPr/>
        </p:nvSpPr>
        <p:spPr>
          <a:xfrm rot="16805778">
            <a:off x="9035643" y="575287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2C3E878-CD1E-02C4-9BA0-01C9F6CE9A2C}"/>
              </a:ext>
            </a:extLst>
          </p:cNvPr>
          <p:cNvSpPr/>
          <p:nvPr/>
        </p:nvSpPr>
        <p:spPr>
          <a:xfrm>
            <a:off x="9080664" y="-168296"/>
            <a:ext cx="289791" cy="28979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4779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67BC42-3F73-9158-A71D-0DCC2EC61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987423"/>
            <a:ext cx="3882114" cy="504611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cap="all" dirty="0"/>
              <a:t>Feodor Lynen Research Fellowships</a:t>
            </a:r>
            <a:br>
              <a:rPr lang="de-DE" dirty="0"/>
            </a:br>
            <a:br>
              <a:rPr lang="de-DE" dirty="0"/>
            </a:br>
            <a:r>
              <a:rPr lang="de-DE" dirty="0"/>
              <a:t> </a:t>
            </a:r>
            <a:br>
              <a:rPr lang="de-DE" sz="2800" dirty="0"/>
            </a:br>
            <a:br>
              <a:rPr lang="de-DE" sz="2800" dirty="0"/>
            </a:br>
            <a:r>
              <a:rPr lang="de-DE" sz="2800" b="0" dirty="0">
                <a:solidFill>
                  <a:schemeClr val="tx1"/>
                </a:solidFill>
              </a:rPr>
              <a:t>How to find an </a:t>
            </a:r>
            <a:br>
              <a:rPr lang="de-DE" sz="2800" b="0" dirty="0">
                <a:solidFill>
                  <a:schemeClr val="tx1"/>
                </a:solidFill>
              </a:rPr>
            </a:br>
            <a:r>
              <a:rPr lang="de-DE" sz="2800" b="0" dirty="0" err="1">
                <a:solidFill>
                  <a:schemeClr val="tx1"/>
                </a:solidFill>
              </a:rPr>
              <a:t>academic</a:t>
            </a:r>
            <a:r>
              <a:rPr lang="de-DE" sz="2800" b="0" dirty="0">
                <a:solidFill>
                  <a:schemeClr val="tx1"/>
                </a:solidFill>
              </a:rPr>
              <a:t> host?</a:t>
            </a:r>
            <a:br>
              <a:rPr lang="de-DE" sz="2800" dirty="0">
                <a:solidFill>
                  <a:schemeClr val="tx1"/>
                </a:solidFill>
              </a:rPr>
            </a:br>
            <a:br>
              <a:rPr lang="de-DE" sz="2800" dirty="0">
                <a:solidFill>
                  <a:schemeClr val="tx1"/>
                </a:solidFill>
              </a:rPr>
            </a:br>
            <a:r>
              <a:rPr lang="en-GB" altLang="de-DE" sz="1800" dirty="0">
                <a:solidFill>
                  <a:schemeClr val="tx1"/>
                </a:solidFill>
                <a:latin typeface="IBM Plex Sans" panose="020B0503050203000203" pitchFamily="34" charset="0"/>
              </a:rPr>
              <a:t>www.humboldt-foundation.de/</a:t>
            </a:r>
            <a:br>
              <a:rPr lang="en-GB" altLang="de-DE" sz="1800" dirty="0">
                <a:solidFill>
                  <a:schemeClr val="tx1"/>
                </a:solidFill>
                <a:latin typeface="IBM Plex Sans" panose="020B0503050203000203" pitchFamily="34" charset="0"/>
              </a:rPr>
            </a:br>
            <a:r>
              <a:rPr lang="en-GB" altLang="de-DE" sz="1800" dirty="0" err="1">
                <a:solidFill>
                  <a:schemeClr val="tx1"/>
                </a:solidFill>
                <a:latin typeface="IBM Plex Sans" panose="020B0503050203000203" pitchFamily="34" charset="0"/>
              </a:rPr>
              <a:t>lynen</a:t>
            </a:r>
            <a:r>
              <a:rPr lang="en-GB" altLang="de-DE" sz="1800" dirty="0">
                <a:solidFill>
                  <a:schemeClr val="tx1"/>
                </a:solidFill>
                <a:latin typeface="IBM Plex Sans" panose="020B0503050203000203" pitchFamily="34" charset="0"/>
              </a:rPr>
              <a:t>-search-for-host</a:t>
            </a:r>
            <a:br>
              <a:rPr lang="en-GB" altLang="de-DE" sz="1800" b="1" dirty="0">
                <a:solidFill>
                  <a:srgbClr val="75EC9E"/>
                </a:solidFill>
                <a:latin typeface="IBM Plex Sans" panose="020B0503050203000203" pitchFamily="34" charset="0"/>
              </a:rPr>
            </a:b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38C00BE0-F62F-860A-18DA-334C6476051A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51BA7E3-B6DE-A259-4A1B-6E3555F48E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530891"/>
            <a:ext cx="6902364" cy="5697522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1150621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AB91B324-8972-DC6B-74C1-FEB663336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3284" y="-23400"/>
            <a:ext cx="5768715" cy="69048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52DE8A-1F1F-DC19-36BB-7781811B7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230" y="580109"/>
            <a:ext cx="5966085" cy="1330505"/>
          </a:xfrm>
        </p:spPr>
        <p:txBody>
          <a:bodyPr>
            <a:noAutofit/>
          </a:bodyPr>
          <a:lstStyle/>
          <a:p>
            <a:r>
              <a:rPr lang="en-GB" altLang="de-DE" sz="3600" cap="all" dirty="0"/>
              <a:t>Research Fellowships for Japan and Taiwan</a:t>
            </a:r>
            <a:endParaRPr lang="de-DE" sz="3600" cap="all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832048-480C-6CB4-77B5-C1F3C42724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7517" y="2185231"/>
            <a:ext cx="5269832" cy="4091558"/>
          </a:xfrm>
        </p:spPr>
        <p:txBody>
          <a:bodyPr>
            <a:noAutofit/>
          </a:bodyPr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GB" altLang="de-DE" sz="1800" dirty="0"/>
              <a:t>In the framework of the Feodor Lynen Programme, the Humboldt Foundation is responsible for the pre-selection of German post-doctoral researchers for the fellowships of the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en-GB" altLang="de-DE" b="1" dirty="0">
              <a:solidFill>
                <a:schemeClr val="accent5"/>
              </a:solidFill>
              <a:latin typeface="IBM Plex Sans" panose="020B0503050203000203" pitchFamily="34" charset="0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GB" altLang="de-DE" b="1" dirty="0">
                <a:solidFill>
                  <a:schemeClr val="accent5"/>
                </a:solidFill>
                <a:latin typeface="IBM Plex Sans" panose="020B0503050203000203" pitchFamily="34" charset="0"/>
              </a:rPr>
              <a:t>Japan Society for the Promotion of Science (JSPS)</a:t>
            </a:r>
            <a:br>
              <a:rPr lang="en-GB" altLang="de-DE" b="1" dirty="0">
                <a:solidFill>
                  <a:schemeClr val="accent5"/>
                </a:solidFill>
                <a:latin typeface="IBM Plex Sans" panose="020B0503050203000203" pitchFamily="34" charset="0"/>
              </a:rPr>
            </a:br>
            <a:r>
              <a:rPr lang="en-GB" altLang="de-DE" sz="1800" dirty="0"/>
              <a:t>→ research stays lasting 6 to 24 months in Japan</a:t>
            </a:r>
          </a:p>
          <a:p>
            <a:pPr marL="0" indent="0" eaLnBrk="1" hangingPunct="1">
              <a:spcBef>
                <a:spcPts val="0"/>
              </a:spcBef>
              <a:buNone/>
            </a:pPr>
            <a:endParaRPr lang="en-GB" altLang="de-DE" sz="1800" dirty="0"/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GB" altLang="de-DE" sz="1800" dirty="0"/>
              <a:t>and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altLang="de-DE" sz="1800" b="1" dirty="0">
              <a:solidFill>
                <a:schemeClr val="accent5"/>
              </a:solidFill>
              <a:latin typeface="IBM Plex Sans" panose="020B050305020300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altLang="de-DE" b="1" dirty="0">
                <a:solidFill>
                  <a:schemeClr val="accent5"/>
                </a:solidFill>
                <a:latin typeface="IBM Plex Sans" panose="020B0503050203000203" pitchFamily="34" charset="0"/>
              </a:rPr>
              <a:t>National Science and Technology Council (Taiwan)</a:t>
            </a:r>
            <a:br>
              <a:rPr lang="en-GB" altLang="de-DE" b="1" dirty="0">
                <a:solidFill>
                  <a:schemeClr val="accent5"/>
                </a:solidFill>
                <a:latin typeface="IBM Plex Sans" panose="020B0503050203000203" pitchFamily="34" charset="0"/>
              </a:rPr>
            </a:br>
            <a:r>
              <a:rPr kumimoji="0" lang="en-GB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Light" panose="020B0403050203000203" pitchFamily="34" charset="0"/>
                <a:ea typeface="+mn-ea"/>
                <a:cs typeface="+mn-cs"/>
              </a:rPr>
              <a:t>→ research stays lasting 3 to 12 months in Taiwan</a:t>
            </a:r>
            <a:endParaRPr lang="en-GB" altLang="de-DE" sz="2400" b="1" dirty="0"/>
          </a:p>
          <a:p>
            <a:pPr marL="0" indent="0" eaLnBrk="1" hangingPunct="1">
              <a:lnSpc>
                <a:spcPct val="100000"/>
              </a:lnSpc>
              <a:buNone/>
            </a:pPr>
            <a:endParaRPr lang="de-DE" alt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D58B2B5-8C19-D5A2-83E4-A25BC1AAB2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1F6B464D-0423-3775-E5C2-EAE26E9FF14F}"/>
              </a:ext>
            </a:extLst>
          </p:cNvPr>
          <p:cNvCxnSpPr>
            <a:cxnSpLocks/>
          </p:cNvCxnSpPr>
          <p:nvPr/>
        </p:nvCxnSpPr>
        <p:spPr>
          <a:xfrm flipH="1" flipV="1">
            <a:off x="11377046" y="4847511"/>
            <a:ext cx="1270696" cy="141586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42">
            <a:extLst>
              <a:ext uri="{FF2B5EF4-FFF2-40B4-BE49-F238E27FC236}">
                <a16:creationId xmlns:a16="http://schemas.microsoft.com/office/drawing/2014/main" id="{88922A09-67AB-6004-AFF8-75F6A9CE62FE}"/>
              </a:ext>
            </a:extLst>
          </p:cNvPr>
          <p:cNvCxnSpPr>
            <a:cxnSpLocks/>
          </p:cNvCxnSpPr>
          <p:nvPr/>
        </p:nvCxnSpPr>
        <p:spPr>
          <a:xfrm flipH="1" flipV="1">
            <a:off x="10007146" y="6177964"/>
            <a:ext cx="636037" cy="84192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>
            <a:extLst>
              <a:ext uri="{FF2B5EF4-FFF2-40B4-BE49-F238E27FC236}">
                <a16:creationId xmlns:a16="http://schemas.microsoft.com/office/drawing/2014/main" id="{F9291F62-1984-57DE-683B-A96E45492434}"/>
              </a:ext>
            </a:extLst>
          </p:cNvPr>
          <p:cNvCxnSpPr>
            <a:cxnSpLocks/>
          </p:cNvCxnSpPr>
          <p:nvPr/>
        </p:nvCxnSpPr>
        <p:spPr>
          <a:xfrm flipH="1" flipV="1">
            <a:off x="9855703" y="4722126"/>
            <a:ext cx="124015" cy="147368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7CEBE048-A0E3-0C02-FA98-ED5B63E63070}"/>
              </a:ext>
            </a:extLst>
          </p:cNvPr>
          <p:cNvCxnSpPr>
            <a:cxnSpLocks/>
          </p:cNvCxnSpPr>
          <p:nvPr/>
        </p:nvCxnSpPr>
        <p:spPr>
          <a:xfrm>
            <a:off x="9874917" y="4722126"/>
            <a:ext cx="1488833" cy="15402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F4378140-D135-935E-534D-8173CF02CEE5}"/>
              </a:ext>
            </a:extLst>
          </p:cNvPr>
          <p:cNvCxnSpPr>
            <a:cxnSpLocks/>
            <a:stCxn id="26" idx="4"/>
          </p:cNvCxnSpPr>
          <p:nvPr/>
        </p:nvCxnSpPr>
        <p:spPr>
          <a:xfrm flipV="1">
            <a:off x="9129300" y="6128948"/>
            <a:ext cx="850418" cy="50241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E4243E4E-B8E6-6A14-1C2F-4E7DB9E14C61}"/>
              </a:ext>
            </a:extLst>
          </p:cNvPr>
          <p:cNvCxnSpPr>
            <a:cxnSpLocks/>
          </p:cNvCxnSpPr>
          <p:nvPr/>
        </p:nvCxnSpPr>
        <p:spPr>
          <a:xfrm flipH="1">
            <a:off x="10003646" y="4929222"/>
            <a:ext cx="1330654" cy="119566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8DF84943-11B2-4E2C-1164-72813CE48A76}"/>
              </a:ext>
            </a:extLst>
          </p:cNvPr>
          <p:cNvSpPr/>
          <p:nvPr/>
        </p:nvSpPr>
        <p:spPr>
          <a:xfrm rot="8728915">
            <a:off x="9592094" y="4446061"/>
            <a:ext cx="527219" cy="52721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71EA684-577D-FC3D-2EBD-C685ECA826AA}"/>
              </a:ext>
            </a:extLst>
          </p:cNvPr>
          <p:cNvSpPr/>
          <p:nvPr/>
        </p:nvSpPr>
        <p:spPr>
          <a:xfrm rot="3934693">
            <a:off x="9120269" y="6488692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F44DC3B-4D19-CDFE-E846-45F38C1F287E}"/>
              </a:ext>
            </a:extLst>
          </p:cNvPr>
          <p:cNvSpPr/>
          <p:nvPr/>
        </p:nvSpPr>
        <p:spPr>
          <a:xfrm rot="8728915">
            <a:off x="11218855" y="4731926"/>
            <a:ext cx="289791" cy="28979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2C3E878-CD1E-02C4-9BA0-01C9F6CE9A2C}"/>
              </a:ext>
            </a:extLst>
          </p:cNvPr>
          <p:cNvSpPr/>
          <p:nvPr/>
        </p:nvSpPr>
        <p:spPr>
          <a:xfrm rot="8728915">
            <a:off x="9849364" y="6002589"/>
            <a:ext cx="289791" cy="28979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2722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FDC7423-D582-9B66-1FB7-E11A9E3BEC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0997" y="0"/>
            <a:ext cx="6091003" cy="69048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858F4C19-58B2-5B79-5EB4-2713F9AB8170}"/>
              </a:ext>
            </a:extLst>
          </p:cNvPr>
          <p:cNvSpPr txBox="1">
            <a:spLocks/>
          </p:cNvSpPr>
          <p:nvPr/>
        </p:nvSpPr>
        <p:spPr>
          <a:xfrm>
            <a:off x="472190" y="308680"/>
            <a:ext cx="5134131" cy="1439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en-GB" altLang="de-DE" cap="all" dirty="0"/>
              <a:t>Humboldt Hosting</a:t>
            </a:r>
            <a:endParaRPr lang="de-DE" cap="all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11795684-65B4-2B8D-40FA-F278765F85C0}"/>
              </a:ext>
            </a:extLst>
          </p:cNvPr>
          <p:cNvSpPr txBox="1">
            <a:spLocks/>
          </p:cNvSpPr>
          <p:nvPr/>
        </p:nvSpPr>
        <p:spPr>
          <a:xfrm>
            <a:off x="599607" y="1937084"/>
            <a:ext cx="5388963" cy="41918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sz="1800" dirty="0">
                <a:latin typeface="IBM Plex Sans Light"/>
              </a:rPr>
              <a:t>Profit from </a:t>
            </a:r>
            <a:r>
              <a:rPr lang="de-DE" altLang="de-DE" sz="1800" dirty="0" err="1">
                <a:latin typeface="IBM Plex Sans Light"/>
              </a:rPr>
              <a:t>the</a:t>
            </a:r>
            <a:r>
              <a:rPr lang="de-DE" altLang="de-DE" sz="1800" dirty="0">
                <a:latin typeface="IBM Plex Sans Light"/>
              </a:rPr>
              <a:t> Humboldt </a:t>
            </a:r>
            <a:r>
              <a:rPr lang="de-DE" altLang="de-DE" sz="1800" dirty="0" err="1">
                <a:latin typeface="IBM Plex Sans Light"/>
              </a:rPr>
              <a:t>Foundation</a:t>
            </a:r>
            <a:r>
              <a:rPr lang="de-DE" altLang="de-DE" sz="1800" dirty="0">
                <a:latin typeface="IBM Plex Sans Light"/>
              </a:rPr>
              <a:t> </a:t>
            </a:r>
            <a:r>
              <a:rPr lang="de-DE" altLang="de-DE" sz="1800" dirty="0" err="1">
                <a:latin typeface="IBM Plex Sans Light"/>
              </a:rPr>
              <a:t>by</a:t>
            </a:r>
            <a:r>
              <a:rPr lang="de-DE" altLang="de-DE" sz="1800" dirty="0">
                <a:latin typeface="IBM Plex Sans Light"/>
              </a:rPr>
              <a:t> </a:t>
            </a:r>
            <a:r>
              <a:rPr lang="de-DE" altLang="de-DE" sz="1800" dirty="0" err="1">
                <a:latin typeface="IBM Plex Sans Light"/>
              </a:rPr>
              <a:t>welcoming</a:t>
            </a:r>
            <a:r>
              <a:rPr lang="de-DE" altLang="de-DE" sz="1800" dirty="0">
                <a:latin typeface="IBM Plex Sans Light"/>
              </a:rPr>
              <a:t> Fellows </a:t>
            </a:r>
            <a:r>
              <a:rPr lang="de-DE" altLang="de-DE" sz="1800" dirty="0" err="1">
                <a:latin typeface="IBM Plex Sans Light"/>
              </a:rPr>
              <a:t>as</a:t>
            </a:r>
            <a:r>
              <a:rPr lang="de-DE" altLang="de-DE" sz="1800" dirty="0">
                <a:latin typeface="IBM Plex Sans Light"/>
              </a:rPr>
              <a:t> </a:t>
            </a:r>
            <a:r>
              <a:rPr lang="de-DE" altLang="de-DE" sz="1800" dirty="0" err="1">
                <a:latin typeface="IBM Plex Sans Light"/>
              </a:rPr>
              <a:t>guest</a:t>
            </a:r>
            <a:r>
              <a:rPr lang="de-DE" altLang="de-DE" sz="1800" dirty="0">
                <a:latin typeface="IBM Plex Sans Light"/>
              </a:rPr>
              <a:t> </a:t>
            </a:r>
            <a:r>
              <a:rPr lang="de-DE" altLang="de-DE" sz="1800" dirty="0" err="1">
                <a:latin typeface="IBM Plex Sans Light"/>
              </a:rPr>
              <a:t>researchers</a:t>
            </a:r>
            <a:r>
              <a:rPr lang="de-DE" altLang="de-DE" sz="1800" dirty="0">
                <a:latin typeface="IBM Plex Sans Light"/>
              </a:rPr>
              <a:t> in </a:t>
            </a:r>
            <a:r>
              <a:rPr lang="de-DE" altLang="de-DE" sz="1800" dirty="0" err="1">
                <a:latin typeface="IBM Plex Sans Light"/>
              </a:rPr>
              <a:t>your</a:t>
            </a:r>
            <a:r>
              <a:rPr lang="de-DE" altLang="de-DE" sz="1800" dirty="0">
                <a:latin typeface="IBM Plex Sans Light"/>
              </a:rPr>
              <a:t> </a:t>
            </a:r>
            <a:r>
              <a:rPr lang="de-DE" altLang="de-DE" sz="1800" dirty="0" err="1">
                <a:latin typeface="IBM Plex Sans Light"/>
              </a:rPr>
              <a:t>team</a:t>
            </a:r>
            <a:r>
              <a:rPr lang="de-DE" altLang="de-DE" sz="1800" dirty="0">
                <a:latin typeface="IBM Plex Sans Light"/>
              </a:rPr>
              <a:t>.</a:t>
            </a:r>
          </a:p>
          <a:p>
            <a:pPr marL="0" indent="0">
              <a:buNone/>
            </a:pPr>
            <a:endParaRPr lang="en-GB" altLang="de-DE" sz="1000" dirty="0">
              <a:latin typeface="IBM Plex Sans Light"/>
            </a:endParaRPr>
          </a:p>
          <a:p>
            <a:pPr marL="0" indent="0">
              <a:buNone/>
            </a:pPr>
            <a:r>
              <a:rPr lang="de-DE" altLang="de-DE" sz="1800" b="1" dirty="0">
                <a:solidFill>
                  <a:schemeClr val="accent5"/>
                </a:solidFill>
                <a:latin typeface="IBM Plex Sans" panose="020B0503050203000203" pitchFamily="34" charset="0"/>
              </a:rPr>
              <a:t>The Hosts</a:t>
            </a:r>
            <a:endParaRPr lang="de-DE" altLang="de-DE" sz="1800" dirty="0"/>
          </a:p>
          <a:p>
            <a:pPr>
              <a:lnSpc>
                <a:spcPct val="100000"/>
              </a:lnSpc>
            </a:pPr>
            <a:r>
              <a:rPr lang="en-GB" altLang="de-DE" sz="1800" dirty="0">
                <a:latin typeface="IBM Plex Sans Light"/>
              </a:rPr>
              <a:t>Any active academic at a research institution </a:t>
            </a:r>
            <a:br>
              <a:rPr lang="en-GB" altLang="de-DE" sz="1800" dirty="0">
                <a:latin typeface="IBM Plex Sans Light"/>
              </a:rPr>
            </a:br>
            <a:r>
              <a:rPr lang="en-GB" altLang="de-DE" sz="1800" dirty="0">
                <a:latin typeface="IBM Plex Sans Light"/>
              </a:rPr>
              <a:t>in Germany</a:t>
            </a:r>
          </a:p>
          <a:p>
            <a:pPr>
              <a:lnSpc>
                <a:spcPct val="100000"/>
              </a:lnSpc>
            </a:pPr>
            <a:r>
              <a:rPr lang="en-GB" altLang="de-DE" sz="1800" dirty="0"/>
              <a:t>Support the applicant in the application process through a confidential host statement</a:t>
            </a:r>
          </a:p>
          <a:p>
            <a:pPr>
              <a:lnSpc>
                <a:spcPct val="100000"/>
              </a:lnSpc>
            </a:pPr>
            <a:r>
              <a:rPr lang="en-GB" altLang="de-DE" sz="1800" dirty="0"/>
              <a:t>Provide suitable research facilities and supports the Humboldtian in conducting a project</a:t>
            </a:r>
          </a:p>
          <a:p>
            <a:pPr>
              <a:lnSpc>
                <a:spcPct val="100000"/>
              </a:lnSpc>
            </a:pPr>
            <a:r>
              <a:rPr lang="en-GB" altLang="de-DE" sz="1800" dirty="0"/>
              <a:t>Receive a subsidy towards the research fellow‘s research costs</a:t>
            </a:r>
          </a:p>
          <a:p>
            <a:pPr marL="0" indent="0">
              <a:spcBef>
                <a:spcPts val="1200"/>
              </a:spcBef>
              <a:buNone/>
            </a:pPr>
            <a:endParaRPr lang="en-GB" altLang="de-DE" sz="1800" dirty="0"/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endParaRPr lang="en-GB" altLang="de-DE" sz="180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GB" altLang="de-DE" sz="1800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endParaRPr lang="de-DE" altLang="de-DE" sz="18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12C076C-18F9-8F0D-BE42-A4D6C005CA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9692144-9483-4708-C1E8-A61F14274358}"/>
              </a:ext>
            </a:extLst>
          </p:cNvPr>
          <p:cNvGrpSpPr/>
          <p:nvPr/>
        </p:nvGrpSpPr>
        <p:grpSpPr>
          <a:xfrm rot="5400000" flipH="1">
            <a:off x="7765393" y="-900272"/>
            <a:ext cx="1974311" cy="3190240"/>
            <a:chOff x="7420616" y="478603"/>
            <a:chExt cx="1974311" cy="319024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FF32624-AEDE-8B0D-C0B6-95AD92A5FE54}"/>
                </a:ext>
              </a:extLst>
            </p:cNvPr>
            <p:cNvSpPr/>
            <p:nvPr/>
          </p:nvSpPr>
          <p:spPr>
            <a:xfrm>
              <a:off x="8054351" y="2163097"/>
              <a:ext cx="439387" cy="43938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8434570-F802-A622-2553-32C58033DECB}"/>
                </a:ext>
              </a:extLst>
            </p:cNvPr>
            <p:cNvSpPr/>
            <p:nvPr/>
          </p:nvSpPr>
          <p:spPr>
            <a:xfrm>
              <a:off x="8915317" y="2863437"/>
              <a:ext cx="201880" cy="20188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E2C8766-A390-62BB-9DC7-2696530DCBB9}"/>
                </a:ext>
              </a:extLst>
            </p:cNvPr>
            <p:cNvSpPr/>
            <p:nvPr/>
          </p:nvSpPr>
          <p:spPr>
            <a:xfrm>
              <a:off x="8312886" y="651740"/>
              <a:ext cx="180852" cy="18085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AE1E832-017C-C240-41A7-F2E61970FBE5}"/>
                </a:ext>
              </a:extLst>
            </p:cNvPr>
            <p:cNvSpPr/>
            <p:nvPr/>
          </p:nvSpPr>
          <p:spPr>
            <a:xfrm>
              <a:off x="7420616" y="3490713"/>
              <a:ext cx="178130" cy="1781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1" name="Gerade Verbindung 10">
              <a:extLst>
                <a:ext uri="{FF2B5EF4-FFF2-40B4-BE49-F238E27FC236}">
                  <a16:creationId xmlns:a16="http://schemas.microsoft.com/office/drawing/2014/main" id="{FBBF5003-D099-0365-8E64-48FBC94D8340}"/>
                </a:ext>
              </a:extLst>
            </p:cNvPr>
            <p:cNvCxnSpPr>
              <a:cxnSpLocks/>
              <a:stCxn id="9" idx="4"/>
              <a:endCxn id="7" idx="0"/>
            </p:cNvCxnSpPr>
            <p:nvPr/>
          </p:nvCxnSpPr>
          <p:spPr>
            <a:xfrm flipH="1">
              <a:off x="8274045" y="832592"/>
              <a:ext cx="129267" cy="133050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>
              <a:extLst>
                <a:ext uri="{FF2B5EF4-FFF2-40B4-BE49-F238E27FC236}">
                  <a16:creationId xmlns:a16="http://schemas.microsoft.com/office/drawing/2014/main" id="{F9010C0B-6BC4-42AF-7103-2CAE11AF4E3F}"/>
                </a:ext>
              </a:extLst>
            </p:cNvPr>
            <p:cNvCxnSpPr>
              <a:cxnSpLocks/>
              <a:stCxn id="8" idx="1"/>
              <a:endCxn id="7" idx="5"/>
            </p:cNvCxnSpPr>
            <p:nvPr/>
          </p:nvCxnSpPr>
          <p:spPr>
            <a:xfrm flipH="1" flipV="1">
              <a:off x="8429391" y="2538137"/>
              <a:ext cx="515491" cy="354865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7B1895BF-FA6B-DC1C-D530-A9FFF1968878}"/>
                </a:ext>
              </a:extLst>
            </p:cNvPr>
            <p:cNvCxnSpPr>
              <a:cxnSpLocks/>
              <a:stCxn id="7" idx="3"/>
              <a:endCxn id="10" idx="7"/>
            </p:cNvCxnSpPr>
            <p:nvPr/>
          </p:nvCxnSpPr>
          <p:spPr>
            <a:xfrm flipH="1">
              <a:off x="7572659" y="2538137"/>
              <a:ext cx="546039" cy="97866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>
              <a:extLst>
                <a:ext uri="{FF2B5EF4-FFF2-40B4-BE49-F238E27FC236}">
                  <a16:creationId xmlns:a16="http://schemas.microsoft.com/office/drawing/2014/main" id="{A4C75872-7D3F-71AE-0D48-8C3501BB71B6}"/>
                </a:ext>
              </a:extLst>
            </p:cNvPr>
            <p:cNvCxnSpPr>
              <a:cxnSpLocks/>
              <a:endCxn id="9" idx="6"/>
            </p:cNvCxnSpPr>
            <p:nvPr/>
          </p:nvCxnSpPr>
          <p:spPr>
            <a:xfrm flipH="1">
              <a:off x="8493738" y="478603"/>
              <a:ext cx="901189" cy="26356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>
              <a:extLst>
                <a:ext uri="{FF2B5EF4-FFF2-40B4-BE49-F238E27FC236}">
                  <a16:creationId xmlns:a16="http://schemas.microsoft.com/office/drawing/2014/main" id="{BA292227-FC08-A4FD-B31D-4449E0DA827E}"/>
                </a:ext>
              </a:extLst>
            </p:cNvPr>
            <p:cNvCxnSpPr>
              <a:cxnSpLocks/>
              <a:endCxn id="8" idx="6"/>
            </p:cNvCxnSpPr>
            <p:nvPr/>
          </p:nvCxnSpPr>
          <p:spPr>
            <a:xfrm flipH="1">
              <a:off x="9117197" y="2863437"/>
              <a:ext cx="256652" cy="10094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8562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AB91B324-8972-DC6B-74C1-FEB6633363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0654" y="-23400"/>
            <a:ext cx="4941346" cy="69048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52DE8A-1F1F-DC19-36BB-7781811B7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45664"/>
            <a:ext cx="6603166" cy="1330505"/>
          </a:xfrm>
        </p:spPr>
        <p:txBody>
          <a:bodyPr>
            <a:noAutofit/>
          </a:bodyPr>
          <a:lstStyle/>
          <a:p>
            <a:r>
              <a:rPr lang="de-DE" sz="4000" cap="all" dirty="0"/>
              <a:t>Henriette Herz Scouting Programme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832048-480C-6CB4-77B5-C1F3C42724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4578" y="1719005"/>
            <a:ext cx="6167408" cy="467801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accent5"/>
                </a:solidFill>
                <a:latin typeface="IBM Plex Sans" panose="020B0503050203000203" pitchFamily="34" charset="0"/>
              </a:rPr>
              <a:t>The idea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Opening up a new way of accessing the Humboldt Research Fellowship in parallel with the standard application procedure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500" dirty="0"/>
          </a:p>
          <a:p>
            <a:pPr marL="0" indent="0">
              <a:buNone/>
            </a:pPr>
            <a:r>
              <a:rPr lang="de-DE" altLang="de-DE" sz="1800" b="1" dirty="0">
                <a:solidFill>
                  <a:schemeClr val="accent5"/>
                </a:solidFill>
                <a:latin typeface="IBM Plex Sans" panose="020B0503050203000203" pitchFamily="34" charset="0"/>
              </a:rPr>
              <a:t>The Scouts (Henriette Herz Scouting Programme)</a:t>
            </a:r>
            <a:endParaRPr lang="de-DE" altLang="de-DE" sz="1800" dirty="0"/>
          </a:p>
          <a:p>
            <a:pPr fontAlgn="base">
              <a:lnSpc>
                <a:spcPct val="100000"/>
              </a:lnSpc>
            </a:pPr>
            <a:r>
              <a:rPr lang="en-GB" sz="1800" b="1" dirty="0">
                <a:latin typeface="IBM Plex Sans Light"/>
              </a:rPr>
              <a:t>(Junior-)Professors (or comparable executive position) </a:t>
            </a:r>
            <a:r>
              <a:rPr lang="en-GB" sz="1800" dirty="0">
                <a:latin typeface="IBM Plex Sans Light"/>
              </a:rPr>
              <a:t>at a German institution,</a:t>
            </a:r>
            <a:r>
              <a:rPr lang="en-US" sz="1800" dirty="0">
                <a:latin typeface="IBM Plex Sans Light"/>
              </a:rPr>
              <a:t>​ </a:t>
            </a:r>
            <a:r>
              <a:rPr lang="en-GB" sz="1800" dirty="0">
                <a:latin typeface="IBM Plex Sans Light"/>
              </a:rPr>
              <a:t>well-connected internationally</a:t>
            </a:r>
            <a:r>
              <a:rPr lang="en-US" sz="1800" dirty="0">
                <a:latin typeface="IBM Plex Sans Light"/>
              </a:rPr>
              <a:t>​ and experienced in </a:t>
            </a:r>
            <a:r>
              <a:rPr lang="en-GB" sz="1800" dirty="0">
                <a:latin typeface="IBM Plex Sans Light"/>
              </a:rPr>
              <a:t>promoting junior researchers</a:t>
            </a:r>
            <a:endParaRPr lang="en-US" sz="1800" dirty="0">
              <a:latin typeface="IBM Plex Sans Light"/>
            </a:endParaRPr>
          </a:p>
          <a:p>
            <a:pPr>
              <a:lnSpc>
                <a:spcPct val="100000"/>
              </a:lnSpc>
            </a:pPr>
            <a:r>
              <a:rPr lang="en-GB" altLang="de-DE" sz="1800" dirty="0">
                <a:latin typeface="IBM Plex Sans Light"/>
              </a:rPr>
              <a:t>Help to </a:t>
            </a:r>
            <a:r>
              <a:rPr lang="en-GB" altLang="de-DE" sz="1800" b="1" dirty="0">
                <a:latin typeface="IBM Plex Sans Light"/>
              </a:rPr>
              <a:t>identify and attract excellent junior researchers</a:t>
            </a:r>
            <a:r>
              <a:rPr lang="en-GB" altLang="de-DE" sz="1800" dirty="0">
                <a:latin typeface="IBM Plex Sans Light"/>
              </a:rPr>
              <a:t>, who do not apply for an AvH Fellowship themselves</a:t>
            </a:r>
          </a:p>
          <a:p>
            <a:pPr>
              <a:lnSpc>
                <a:spcPct val="100000"/>
              </a:lnSpc>
            </a:pPr>
            <a:r>
              <a:rPr lang="en-GB" altLang="de-DE" sz="1800" dirty="0">
                <a:latin typeface="IBM Plex Sans Light"/>
              </a:rPr>
              <a:t>Recommend </a:t>
            </a:r>
            <a:r>
              <a:rPr lang="en-GB" altLang="de-DE" sz="1800" b="1" dirty="0">
                <a:latin typeface="IBM Plex Sans Light"/>
              </a:rPr>
              <a:t>up to three </a:t>
            </a:r>
            <a:r>
              <a:rPr lang="en-GB" altLang="de-DE" sz="1800" dirty="0">
                <a:latin typeface="IBM Plex Sans Light"/>
              </a:rPr>
              <a:t>researchers from abroad to host at their institution (ex-post evaluation of the fellows 12 months after completion of fellowship)</a:t>
            </a:r>
          </a:p>
          <a:p>
            <a:pPr>
              <a:lnSpc>
                <a:spcPct val="100000"/>
              </a:lnSpc>
            </a:pPr>
            <a:endParaRPr lang="en-GB" altLang="de-DE" sz="16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D58B2B5-8C19-D5A2-83E4-A25BC1AAB2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7CEBE048-A0E3-0C02-FA98-ED5B63E63070}"/>
              </a:ext>
            </a:extLst>
          </p:cNvPr>
          <p:cNvCxnSpPr>
            <a:cxnSpLocks/>
          </p:cNvCxnSpPr>
          <p:nvPr/>
        </p:nvCxnSpPr>
        <p:spPr>
          <a:xfrm flipV="1">
            <a:off x="11689855" y="1676169"/>
            <a:ext cx="233203" cy="144752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D71EA684-577D-FC3D-2EBD-C685ECA826AA}"/>
              </a:ext>
            </a:extLst>
          </p:cNvPr>
          <p:cNvSpPr/>
          <p:nvPr/>
        </p:nvSpPr>
        <p:spPr>
          <a:xfrm rot="3934693">
            <a:off x="11855961" y="1484422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4DA119AA-6778-3B6D-56F8-DF96541D0A7B}"/>
              </a:ext>
            </a:extLst>
          </p:cNvPr>
          <p:cNvCxnSpPr>
            <a:cxnSpLocks/>
          </p:cNvCxnSpPr>
          <p:nvPr/>
        </p:nvCxnSpPr>
        <p:spPr>
          <a:xfrm flipH="1" flipV="1">
            <a:off x="11438964" y="2020414"/>
            <a:ext cx="250891" cy="1066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BE04F5FD-733E-41B7-3237-44546CBEEAAB}"/>
              </a:ext>
            </a:extLst>
          </p:cNvPr>
          <p:cNvSpPr/>
          <p:nvPr/>
        </p:nvSpPr>
        <p:spPr>
          <a:xfrm rot="3934693">
            <a:off x="11339594" y="1925487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6CFA6F35-1D64-2757-D311-41366E57F938}"/>
              </a:ext>
            </a:extLst>
          </p:cNvPr>
          <p:cNvCxnSpPr>
            <a:cxnSpLocks/>
          </p:cNvCxnSpPr>
          <p:nvPr/>
        </p:nvCxnSpPr>
        <p:spPr>
          <a:xfrm flipH="1" flipV="1">
            <a:off x="11707906" y="3106936"/>
            <a:ext cx="734985" cy="165365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8DF84943-11B2-4E2C-1164-72813CE48A76}"/>
              </a:ext>
            </a:extLst>
          </p:cNvPr>
          <p:cNvSpPr/>
          <p:nvPr/>
        </p:nvSpPr>
        <p:spPr>
          <a:xfrm rot="8728915">
            <a:off x="11509618" y="2964413"/>
            <a:ext cx="404918" cy="40491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B496678-B0CB-2649-7797-99FC13D9F225}"/>
              </a:ext>
            </a:extLst>
          </p:cNvPr>
          <p:cNvSpPr/>
          <p:nvPr/>
        </p:nvSpPr>
        <p:spPr>
          <a:xfrm rot="8728915">
            <a:off x="12073355" y="4076638"/>
            <a:ext cx="261111" cy="2611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9620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2EA1F66D-F238-6E8D-81D2-E40A66926E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4D3352AC-E70B-EB9D-19FF-8C81B37F3422}"/>
              </a:ext>
            </a:extLst>
          </p:cNvPr>
          <p:cNvSpPr txBox="1">
            <a:spLocks/>
          </p:cNvSpPr>
          <p:nvPr/>
        </p:nvSpPr>
        <p:spPr>
          <a:xfrm>
            <a:off x="431591" y="3295690"/>
            <a:ext cx="3773348" cy="107557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chemeClr val="accent5"/>
                </a:solidFill>
                <a:latin typeface="IBM Plex Sans" panose="020B0503050203000203" pitchFamily="34" charset="0"/>
              </a:rPr>
              <a:t>Research Fellowships</a:t>
            </a:r>
          </a:p>
          <a:p>
            <a:pPr marL="0" indent="0">
              <a:buNone/>
            </a:pPr>
            <a:r>
              <a:rPr lang="en-GB" altLang="de-DE" sz="3600" dirty="0">
                <a:solidFill>
                  <a:schemeClr val="bg1"/>
                </a:solidFill>
              </a:rPr>
              <a:t>Benefits</a:t>
            </a:r>
            <a:endParaRPr lang="en-US" sz="3600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F1CEB1EF-CDC1-CDA2-5CCF-0BB2C6F3D2EE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3830420" y="6396180"/>
            <a:ext cx="5788808" cy="34870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B9368307-11FC-9DD1-A665-40F3CC0DAEBB}"/>
              </a:ext>
            </a:extLst>
          </p:cNvPr>
          <p:cNvCxnSpPr>
            <a:cxnSpLocks/>
            <a:stCxn id="5" idx="3"/>
            <a:endCxn id="8" idx="7"/>
          </p:cNvCxnSpPr>
          <p:nvPr/>
        </p:nvCxnSpPr>
        <p:spPr>
          <a:xfrm flipV="1">
            <a:off x="3675074" y="5542745"/>
            <a:ext cx="1947839" cy="134031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240EA981-0C27-F721-59FD-5724618369E1}"/>
              </a:ext>
            </a:extLst>
          </p:cNvPr>
          <p:cNvCxnSpPr>
            <a:cxnSpLocks/>
          </p:cNvCxnSpPr>
          <p:nvPr/>
        </p:nvCxnSpPr>
        <p:spPr>
          <a:xfrm>
            <a:off x="9726324" y="6361838"/>
            <a:ext cx="596928" cy="73175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6F3D261A-C25A-ECB4-9171-41EC1950BF3B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5649000" y="5605723"/>
            <a:ext cx="3970228" cy="79045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8A763FE-0DEE-D7DB-7ED3-CE0158CADD02}"/>
              </a:ext>
            </a:extLst>
          </p:cNvPr>
          <p:cNvCxnSpPr>
            <a:cxnSpLocks/>
          </p:cNvCxnSpPr>
          <p:nvPr/>
        </p:nvCxnSpPr>
        <p:spPr>
          <a:xfrm flipV="1">
            <a:off x="11782062" y="2940737"/>
            <a:ext cx="508532" cy="205209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fik 21">
            <a:extLst>
              <a:ext uri="{FF2B5EF4-FFF2-40B4-BE49-F238E27FC236}">
                <a16:creationId xmlns:a16="http://schemas.microsoft.com/office/drawing/2014/main" id="{702A6F4A-0A05-8642-420B-F89FD72E2F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468DDFBD-C089-2667-ED81-F4B7D152E85E}"/>
              </a:ext>
            </a:extLst>
          </p:cNvPr>
          <p:cNvSpPr txBox="1"/>
          <p:nvPr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solidFill>
                  <a:schemeClr val="bg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r>
              <a:rPr lang="de-DE" sz="1100" b="0" i="0" dirty="0">
                <a:solidFill>
                  <a:schemeClr val="bg1"/>
                </a:solidFill>
                <a:latin typeface="IBM Plex Sans Light" panose="020B0403050203000203" pitchFamily="34" charset="0"/>
              </a:rPr>
              <a:t>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0F38D6B-826C-8A93-3BF1-318AD9A9B4FA}"/>
              </a:ext>
            </a:extLst>
          </p:cNvPr>
          <p:cNvSpPr/>
          <p:nvPr/>
        </p:nvSpPr>
        <p:spPr>
          <a:xfrm>
            <a:off x="5470870" y="5516658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CA41CFB-15F3-A5A9-1738-F4171EC028C4}"/>
              </a:ext>
            </a:extLst>
          </p:cNvPr>
          <p:cNvSpPr/>
          <p:nvPr/>
        </p:nvSpPr>
        <p:spPr>
          <a:xfrm>
            <a:off x="11681122" y="4876132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62" name="Gerade Verbindung 61">
            <a:extLst>
              <a:ext uri="{FF2B5EF4-FFF2-40B4-BE49-F238E27FC236}">
                <a16:creationId xmlns:a16="http://schemas.microsoft.com/office/drawing/2014/main" id="{D46D9CCE-9DDB-7A56-D4FA-237F677D8A5B}"/>
              </a:ext>
            </a:extLst>
          </p:cNvPr>
          <p:cNvCxnSpPr>
            <a:cxnSpLocks/>
            <a:stCxn id="61" idx="3"/>
          </p:cNvCxnSpPr>
          <p:nvPr/>
        </p:nvCxnSpPr>
        <p:spPr>
          <a:xfrm flipH="1">
            <a:off x="9704736" y="5048447"/>
            <a:ext cx="2005951" cy="13556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B4A2B2B1-E487-E8D5-24B0-FFAAE7D4D665}"/>
              </a:ext>
            </a:extLst>
          </p:cNvPr>
          <p:cNvSpPr/>
          <p:nvPr/>
        </p:nvSpPr>
        <p:spPr>
          <a:xfrm>
            <a:off x="3610727" y="6508019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A89E9F4-E106-3F5D-2B85-38624DD7455A}"/>
              </a:ext>
            </a:extLst>
          </p:cNvPr>
          <p:cNvSpPr/>
          <p:nvPr/>
        </p:nvSpPr>
        <p:spPr>
          <a:xfrm>
            <a:off x="9619228" y="6295240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6376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AB91B324-8972-DC6B-74C1-FEB663336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9257" y="-46800"/>
            <a:ext cx="5072743" cy="69048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52DE8A-1F1F-DC19-36BB-7781811B7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548" y="548578"/>
            <a:ext cx="5980726" cy="1330505"/>
          </a:xfrm>
        </p:spPr>
        <p:txBody>
          <a:bodyPr>
            <a:noAutofit/>
          </a:bodyPr>
          <a:lstStyle/>
          <a:p>
            <a:r>
              <a:rPr lang="en-GB" altLang="de-DE" sz="4000" cap="all" dirty="0"/>
              <a:t>Benefits provided</a:t>
            </a:r>
            <a:endParaRPr lang="de-DE" sz="4000" cap="all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832048-480C-6CB4-77B5-C1F3C42724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727" y="1785257"/>
            <a:ext cx="6461530" cy="449522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altLang="de-DE" dirty="0"/>
              <a:t>Monthly fellowship amount: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altLang="de-DE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altLang="de-DE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altLang="de-DE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altLang="de-DE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altLang="de-DE" sz="16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altLang="de-DE" dirty="0"/>
          </a:p>
          <a:p>
            <a:pPr>
              <a:lnSpc>
                <a:spcPct val="100000"/>
              </a:lnSpc>
            </a:pPr>
            <a:r>
              <a:rPr lang="en-GB" altLang="de-DE" dirty="0"/>
              <a:t>Travel lump sum</a:t>
            </a:r>
          </a:p>
          <a:p>
            <a:pPr>
              <a:lnSpc>
                <a:spcPct val="100000"/>
              </a:lnSpc>
            </a:pPr>
            <a:r>
              <a:rPr lang="en-GB" altLang="de-DE" dirty="0"/>
              <a:t>Benefits for families</a:t>
            </a:r>
          </a:p>
          <a:p>
            <a:pPr>
              <a:lnSpc>
                <a:spcPct val="100000"/>
              </a:lnSpc>
            </a:pPr>
            <a:r>
              <a:rPr lang="en-GB" altLang="de-DE" dirty="0"/>
              <a:t>Language courses*</a:t>
            </a:r>
          </a:p>
          <a:p>
            <a:pPr>
              <a:lnSpc>
                <a:spcPct val="100000"/>
              </a:lnSpc>
            </a:pPr>
            <a:r>
              <a:rPr lang="en-GB" altLang="de-DE" dirty="0"/>
              <a:t>Allowance for research costs for the host institute*</a:t>
            </a:r>
          </a:p>
          <a:p>
            <a:pPr>
              <a:lnSpc>
                <a:spcPct val="100000"/>
              </a:lnSpc>
            </a:pPr>
            <a:r>
              <a:rPr lang="en-GB" altLang="de-DE" dirty="0"/>
              <a:t>Individual and personal advice and contact persons for those sponsored and their families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D58B2B5-8C19-D5A2-83E4-A25BC1AAB2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1F6B464D-0423-3775-E5C2-EAE26E9FF14F}"/>
              </a:ext>
            </a:extLst>
          </p:cNvPr>
          <p:cNvCxnSpPr>
            <a:cxnSpLocks/>
          </p:cNvCxnSpPr>
          <p:nvPr/>
        </p:nvCxnSpPr>
        <p:spPr>
          <a:xfrm flipH="1" flipV="1">
            <a:off x="11107916" y="2188268"/>
            <a:ext cx="410567" cy="135613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05C9999C-75F0-D92A-CCC0-F8B8AA27CCF1}"/>
              </a:ext>
            </a:extLst>
          </p:cNvPr>
          <p:cNvCxnSpPr>
            <a:cxnSpLocks/>
          </p:cNvCxnSpPr>
          <p:nvPr/>
        </p:nvCxnSpPr>
        <p:spPr>
          <a:xfrm flipV="1">
            <a:off x="11102009" y="1380272"/>
            <a:ext cx="1040693" cy="74191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42">
            <a:extLst>
              <a:ext uri="{FF2B5EF4-FFF2-40B4-BE49-F238E27FC236}">
                <a16:creationId xmlns:a16="http://schemas.microsoft.com/office/drawing/2014/main" id="{88922A09-67AB-6004-AFF8-75F6A9CE62FE}"/>
              </a:ext>
            </a:extLst>
          </p:cNvPr>
          <p:cNvCxnSpPr>
            <a:cxnSpLocks/>
          </p:cNvCxnSpPr>
          <p:nvPr/>
        </p:nvCxnSpPr>
        <p:spPr>
          <a:xfrm flipV="1">
            <a:off x="11102009" y="473215"/>
            <a:ext cx="351241" cy="164190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>
            <a:extLst>
              <a:ext uri="{FF2B5EF4-FFF2-40B4-BE49-F238E27FC236}">
                <a16:creationId xmlns:a16="http://schemas.microsoft.com/office/drawing/2014/main" id="{F9291F62-1984-57DE-683B-A96E45492434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11453250" y="473215"/>
            <a:ext cx="613646" cy="8234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E4391B8A-CC74-9566-FA7C-4C2D853DB88B}"/>
              </a:ext>
            </a:extLst>
          </p:cNvPr>
          <p:cNvSpPr/>
          <p:nvPr/>
        </p:nvSpPr>
        <p:spPr>
          <a:xfrm>
            <a:off x="12035496" y="1265250"/>
            <a:ext cx="214412" cy="21441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E33860DC-2CC2-B175-BD14-934D222B2DC5}"/>
              </a:ext>
            </a:extLst>
          </p:cNvPr>
          <p:cNvCxnSpPr>
            <a:cxnSpLocks/>
          </p:cNvCxnSpPr>
          <p:nvPr/>
        </p:nvCxnSpPr>
        <p:spPr>
          <a:xfrm>
            <a:off x="10301250" y="-131939"/>
            <a:ext cx="1119500" cy="59475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CF8A2A5A-2DAD-EB23-F2FD-1C195869ABBA}"/>
              </a:ext>
            </a:extLst>
          </p:cNvPr>
          <p:cNvSpPr/>
          <p:nvPr/>
        </p:nvSpPr>
        <p:spPr>
          <a:xfrm>
            <a:off x="11374959" y="3442287"/>
            <a:ext cx="289791" cy="28979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3AA379-EE9E-A952-C16B-C02FF8463AE6}"/>
              </a:ext>
            </a:extLst>
          </p:cNvPr>
          <p:cNvSpPr/>
          <p:nvPr/>
        </p:nvSpPr>
        <p:spPr>
          <a:xfrm rot="16805778">
            <a:off x="11270895" y="290860"/>
            <a:ext cx="364711" cy="3647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DF84943-11B2-4E2C-1164-72813CE48A76}"/>
              </a:ext>
            </a:extLst>
          </p:cNvPr>
          <p:cNvSpPr/>
          <p:nvPr/>
        </p:nvSpPr>
        <p:spPr>
          <a:xfrm>
            <a:off x="10984545" y="1996117"/>
            <a:ext cx="234928" cy="23492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B07BBBFD-698A-AD20-BB39-A1400C8FC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548523"/>
              </p:ext>
            </p:extLst>
          </p:nvPr>
        </p:nvGraphicFramePr>
        <p:xfrm>
          <a:off x="892628" y="2198915"/>
          <a:ext cx="6019801" cy="1554480"/>
        </p:xfrm>
        <a:graphic>
          <a:graphicData uri="http://schemas.openxmlformats.org/drawingml/2006/table">
            <a:tbl>
              <a:tblPr/>
              <a:tblGrid>
                <a:gridCol w="2503715">
                  <a:extLst>
                    <a:ext uri="{9D8B030D-6E8A-4147-A177-3AD203B41FA5}">
                      <a16:colId xmlns:a16="http://schemas.microsoft.com/office/drawing/2014/main" val="3163454282"/>
                    </a:ext>
                  </a:extLst>
                </a:gridCol>
                <a:gridCol w="3516086">
                  <a:extLst>
                    <a:ext uri="{9D8B030D-6E8A-4147-A177-3AD203B41FA5}">
                      <a16:colId xmlns:a16="http://schemas.microsoft.com/office/drawing/2014/main" val="2069260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IBM Plex Sans Light" panose="020B0403050203000203" pitchFamily="34" charset="0"/>
                        </a:rPr>
                        <a:t>Humboldt Fellowship</a:t>
                      </a:r>
                    </a:p>
                  </a:txBody>
                  <a:tcPr>
                    <a:lnL w="12700" cmpd="sng">
                      <a:solidFill>
                        <a:schemeClr val="accent5"/>
                      </a:solidFill>
                      <a:prstDash val="sysDash"/>
                    </a:lnL>
                    <a:lnR w="12700" cap="flat" cmpd="sng" algn="ctr">
                      <a:solidFill>
                        <a:schemeClr val="accent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accent5"/>
                      </a:solidFill>
                      <a:prstDash val="sysDash"/>
                    </a:lnT>
                    <a:lnB w="12700" cmpd="sng">
                      <a:solidFill>
                        <a:schemeClr val="accent5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dirty="0">
                          <a:latin typeface="IBM Plex Sans Light" panose="020B0403050203000203" pitchFamily="34" charset="0"/>
                        </a:rPr>
                        <a:t>Feodor Lynen Fellowship</a:t>
                      </a:r>
                    </a:p>
                  </a:txBody>
                  <a:tcPr>
                    <a:lnL w="12700" cmpd="sng">
                      <a:solidFill>
                        <a:schemeClr val="accent5"/>
                      </a:solidFill>
                      <a:prstDash val="sysDash"/>
                    </a:lnL>
                    <a:lnR w="12700" cmpd="sng">
                      <a:solidFill>
                        <a:schemeClr val="accent5"/>
                      </a:solidFill>
                      <a:prstDash val="sysDash"/>
                    </a:lnR>
                    <a:lnT w="12700" cmpd="sng">
                      <a:solidFill>
                        <a:schemeClr val="accent5"/>
                      </a:solidFill>
                      <a:prstDash val="sysDash"/>
                    </a:lnT>
                    <a:lnB w="12700" cap="flat" cmpd="sng" algn="ctr">
                      <a:solidFill>
                        <a:schemeClr val="accent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5627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de-DE" sz="1600" dirty="0">
                          <a:latin typeface="IBM Plex Sans Light" panose="020B0403050203000203" pitchFamily="34" charset="0"/>
                        </a:rPr>
                        <a:t>Postdoc: €2,670</a:t>
                      </a:r>
                      <a:br>
                        <a:rPr lang="en-GB" altLang="de-DE" sz="1600" dirty="0">
                          <a:latin typeface="IBM Plex Sans Light" panose="020B0403050203000203" pitchFamily="34" charset="0"/>
                        </a:rPr>
                      </a:br>
                      <a:r>
                        <a:rPr lang="en-GB" altLang="de-DE" sz="1600" dirty="0">
                          <a:latin typeface="IBM Plex Sans Light" panose="020B0403050203000203" pitchFamily="34" charset="0"/>
                        </a:rPr>
                        <a:t>Experienced: €3,170</a:t>
                      </a:r>
                    </a:p>
                    <a:p>
                      <a:endParaRPr lang="de-DE" sz="1600" dirty="0">
                        <a:latin typeface="IBM Plex Sans Light" panose="020B0403050203000203" pitchFamily="34" charset="0"/>
                      </a:endParaRPr>
                    </a:p>
                  </a:txBody>
                  <a:tcPr>
                    <a:lnL w="12700" cmpd="sng">
                      <a:solidFill>
                        <a:schemeClr val="accent5"/>
                      </a:solidFill>
                      <a:prstDash val="sysDash"/>
                    </a:lnL>
                    <a:lnR w="12700" cap="flat" cmpd="sng" algn="ctr">
                      <a:solidFill>
                        <a:schemeClr val="accent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accent5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marL="0" lvl="1" indent="0">
                        <a:lnSpc>
                          <a:spcPct val="100000"/>
                        </a:lnSpc>
                      </a:pPr>
                      <a:r>
                        <a:rPr lang="en-US" altLang="de-DE" sz="1600" dirty="0">
                          <a:latin typeface="IBM Plex Sans Light" panose="020B0403050203000203" pitchFamily="34" charset="0"/>
                        </a:rPr>
                        <a:t>Individually adapted </a:t>
                      </a:r>
                      <a:br>
                        <a:rPr lang="en-US" altLang="de-DE" sz="1600" dirty="0">
                          <a:latin typeface="IBM Plex Sans Light" panose="020B0403050203000203" pitchFamily="34" charset="0"/>
                        </a:rPr>
                      </a:br>
                      <a:r>
                        <a:rPr lang="en-US" altLang="de-DE" sz="1400" dirty="0">
                          <a:latin typeface="IBM Plex Sans Light" panose="020B0403050203000203" pitchFamily="34" charset="0"/>
                        </a:rPr>
                        <a:t>(€1,750 basic amount + foreign allowance (adapted to host country and personal situation) + €250 for research costs)</a:t>
                      </a:r>
                      <a:br>
                        <a:rPr lang="en-US" altLang="de-DE" sz="1400" dirty="0">
                          <a:latin typeface="IBM Plex Sans Light" panose="020B0403050203000203" pitchFamily="34" charset="0"/>
                        </a:rPr>
                      </a:br>
                      <a:r>
                        <a:rPr lang="en-US" altLang="de-DE" sz="1600" b="1" kern="1200" dirty="0">
                          <a:solidFill>
                            <a:schemeClr val="tx1"/>
                          </a:solidFill>
                          <a:latin typeface="IBM Plex Sans Light" panose="020B0403050203000203" pitchFamily="34" charset="0"/>
                          <a:ea typeface="+mn-ea"/>
                          <a:cs typeface="+mn-cs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Fellowship calculator</a:t>
                      </a:r>
                      <a:r>
                        <a:rPr lang="en-US" altLang="de-DE" sz="1600" b="1" kern="1200" dirty="0">
                          <a:solidFill>
                            <a:schemeClr val="tx1"/>
                          </a:solidFill>
                          <a:latin typeface="IBM Plex Sans Light" panose="020B04030502030002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de-DE" sz="1600" dirty="0">
                          <a:latin typeface="IBM Plex Sans Light" panose="020B0403050203000203" pitchFamily="34" charset="0"/>
                        </a:rPr>
                        <a:t>on website</a:t>
                      </a:r>
                    </a:p>
                  </a:txBody>
                  <a:tcPr>
                    <a:lnL w="12700" cmpd="sng">
                      <a:solidFill>
                        <a:schemeClr val="accent5"/>
                      </a:solidFill>
                      <a:prstDash val="sysDash"/>
                    </a:lnL>
                    <a:lnR w="12700" cmpd="sng">
                      <a:solidFill>
                        <a:schemeClr val="accent5"/>
                      </a:solidFill>
                      <a:prstDash val="sysDash"/>
                    </a:lnR>
                    <a:lnT w="12700" cap="flat" cmpd="sng" algn="ctr">
                      <a:solidFill>
                        <a:schemeClr val="accent5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accent5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901563"/>
                  </a:ext>
                </a:extLst>
              </a:tr>
            </a:tbl>
          </a:graphicData>
        </a:graphic>
      </p:graphicFrame>
      <p:sp>
        <p:nvSpPr>
          <p:cNvPr id="14" name="Textfeld 13">
            <a:extLst>
              <a:ext uri="{FF2B5EF4-FFF2-40B4-BE49-F238E27FC236}">
                <a16:creationId xmlns:a16="http://schemas.microsoft.com/office/drawing/2014/main" id="{3419B49D-CBA8-4703-9BD6-CCA534B9992E}"/>
              </a:ext>
            </a:extLst>
          </p:cNvPr>
          <p:cNvSpPr txBox="1"/>
          <p:nvPr/>
        </p:nvSpPr>
        <p:spPr>
          <a:xfrm>
            <a:off x="2764971" y="6335877"/>
            <a:ext cx="4419602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altLang="de-DE" sz="1600" dirty="0">
                <a:latin typeface="IBM Plex Sans Light" panose="020B0403050203000203" pitchFamily="34" charset="0"/>
              </a:rPr>
              <a:t>(*not applicable to Feodor Lynen Fellowships)</a:t>
            </a:r>
            <a:endParaRPr lang="de-DE" altLang="de-DE" sz="1600" dirty="0"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65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AB91B324-8972-DC6B-74C1-FEB663336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0996" y="-23400"/>
            <a:ext cx="6151004" cy="69048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52DE8A-1F1F-DC19-36BB-7781811B7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17" y="481263"/>
            <a:ext cx="5029198" cy="1434709"/>
          </a:xfrm>
        </p:spPr>
        <p:txBody>
          <a:bodyPr>
            <a:noAutofit/>
          </a:bodyPr>
          <a:lstStyle/>
          <a:p>
            <a:r>
              <a:rPr lang="de-DE" altLang="de-DE" sz="4000" cap="all" dirty="0"/>
              <a:t>Benefits </a:t>
            </a:r>
            <a:r>
              <a:rPr lang="de-DE" altLang="de-DE" sz="4000" cap="all" dirty="0" err="1"/>
              <a:t>for</a:t>
            </a:r>
            <a:r>
              <a:rPr lang="de-DE" altLang="de-DE" sz="4000" cap="all" dirty="0"/>
              <a:t> </a:t>
            </a:r>
            <a:r>
              <a:rPr lang="de-DE" altLang="de-DE" sz="4000" cap="all" dirty="0" err="1"/>
              <a:t>families</a:t>
            </a:r>
            <a:r>
              <a:rPr lang="de-DE" altLang="de-DE" sz="4000" cap="all" dirty="0"/>
              <a:t> </a:t>
            </a:r>
            <a:endParaRPr lang="de-DE" sz="4000" cap="all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832048-480C-6CB4-77B5-C1F3C42724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9547" y="2093494"/>
            <a:ext cx="5293895" cy="4427621"/>
          </a:xfrm>
        </p:spPr>
        <p:txBody>
          <a:bodyPr>
            <a:noAutofit/>
          </a:bodyPr>
          <a:lstStyle/>
          <a:p>
            <a:r>
              <a:rPr lang="en-US" altLang="de-DE" b="1" dirty="0"/>
              <a:t>Family allowance for marital partners</a:t>
            </a:r>
          </a:p>
          <a:p>
            <a:r>
              <a:rPr lang="en-US" altLang="de-DE" b="1" dirty="0"/>
              <a:t>Flat-rate child allowance </a:t>
            </a:r>
            <a:r>
              <a:rPr lang="en-US" altLang="de-DE" dirty="0"/>
              <a:t>for every child under the age of 18 living in the same household as the fellow</a:t>
            </a:r>
          </a:p>
          <a:p>
            <a:r>
              <a:rPr lang="en-US" altLang="de-DE" b="1" dirty="0"/>
              <a:t>Extension of the fellowship for </a:t>
            </a:r>
          </a:p>
          <a:p>
            <a:pPr lvl="1"/>
            <a:r>
              <a:rPr lang="en-US" altLang="de-DE" sz="2000" dirty="0"/>
              <a:t>up to 12 months if accompanied by at least one child under the age of 12</a:t>
            </a:r>
          </a:p>
          <a:p>
            <a:pPr lvl="1"/>
            <a:r>
              <a:rPr lang="en-US" altLang="de-DE" sz="2000" dirty="0"/>
              <a:t>up to 3 months if a baby is born during sponsorship period (maternity leave)</a:t>
            </a:r>
          </a:p>
          <a:p>
            <a:r>
              <a:rPr lang="en-US" altLang="de-DE" dirty="0"/>
              <a:t>Feodor Lynen Fellowship: allowance for </a:t>
            </a:r>
            <a:r>
              <a:rPr lang="en-US" altLang="de-DE" b="1" dirty="0"/>
              <a:t>childcare costs </a:t>
            </a:r>
            <a:r>
              <a:rPr lang="en-US" altLang="de-DE" dirty="0"/>
              <a:t>as an alternative to an extension (can also be combined)</a:t>
            </a:r>
          </a:p>
          <a:p>
            <a:pPr marL="0" indent="0">
              <a:lnSpc>
                <a:spcPct val="100000"/>
              </a:lnSpc>
              <a:buNone/>
            </a:pPr>
            <a:endParaRPr lang="en-GB" altLang="de-DE" sz="1800" dirty="0"/>
          </a:p>
          <a:p>
            <a:pPr marL="0" indent="0">
              <a:lnSpc>
                <a:spcPct val="100000"/>
              </a:lnSpc>
              <a:buNone/>
            </a:pPr>
            <a:endParaRPr lang="en-GB" altLang="de-DE" sz="1800" b="1" dirty="0"/>
          </a:p>
          <a:p>
            <a:pPr marL="0" indent="0" eaLnBrk="1" hangingPunct="1">
              <a:lnSpc>
                <a:spcPct val="100000"/>
              </a:lnSpc>
              <a:buNone/>
            </a:pPr>
            <a:endParaRPr lang="de-DE" altLang="de-DE" sz="18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D58B2B5-8C19-D5A2-83E4-A25BC1AAB2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1F6B464D-0423-3775-E5C2-EAE26E9FF14F}"/>
              </a:ext>
            </a:extLst>
          </p:cNvPr>
          <p:cNvCxnSpPr>
            <a:cxnSpLocks/>
          </p:cNvCxnSpPr>
          <p:nvPr/>
        </p:nvCxnSpPr>
        <p:spPr>
          <a:xfrm flipV="1">
            <a:off x="9116497" y="5794597"/>
            <a:ext cx="2401956" cy="8511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>
            <a:extLst>
              <a:ext uri="{FF2B5EF4-FFF2-40B4-BE49-F238E27FC236}">
                <a16:creationId xmlns:a16="http://schemas.microsoft.com/office/drawing/2014/main" id="{F9291F62-1984-57DE-683B-A96E45492434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11492134" y="5067876"/>
            <a:ext cx="571307" cy="6955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D71EA684-577D-FC3D-2EBD-C685ECA826AA}"/>
              </a:ext>
            </a:extLst>
          </p:cNvPr>
          <p:cNvSpPr/>
          <p:nvPr/>
        </p:nvSpPr>
        <p:spPr>
          <a:xfrm rot="16805778">
            <a:off x="12045283" y="4909179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7CEBE048-A0E3-0C02-FA98-ED5B63E63070}"/>
              </a:ext>
            </a:extLst>
          </p:cNvPr>
          <p:cNvCxnSpPr>
            <a:cxnSpLocks/>
          </p:cNvCxnSpPr>
          <p:nvPr/>
        </p:nvCxnSpPr>
        <p:spPr>
          <a:xfrm flipH="1">
            <a:off x="10314710" y="5757742"/>
            <a:ext cx="1183984" cy="127091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7F44DC3B-4D19-CDFE-E846-45F38C1F287E}"/>
              </a:ext>
            </a:extLst>
          </p:cNvPr>
          <p:cNvSpPr/>
          <p:nvPr/>
        </p:nvSpPr>
        <p:spPr>
          <a:xfrm>
            <a:off x="8971602" y="6500803"/>
            <a:ext cx="289791" cy="28979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7DE95F84-FC5C-F96A-5926-45514DB3C657}"/>
              </a:ext>
            </a:extLst>
          </p:cNvPr>
          <p:cNvCxnSpPr>
            <a:cxnSpLocks/>
            <a:endCxn id="26" idx="7"/>
          </p:cNvCxnSpPr>
          <p:nvPr/>
        </p:nvCxnSpPr>
        <p:spPr>
          <a:xfrm>
            <a:off x="11882823" y="4538612"/>
            <a:ext cx="205643" cy="3887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8DF84943-11B2-4E2C-1164-72813CE48A76}"/>
              </a:ext>
            </a:extLst>
          </p:cNvPr>
          <p:cNvSpPr/>
          <p:nvPr/>
        </p:nvSpPr>
        <p:spPr>
          <a:xfrm>
            <a:off x="11287740" y="5563884"/>
            <a:ext cx="461426" cy="46142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2C3E878-CD1E-02C4-9BA0-01C9F6CE9A2C}"/>
              </a:ext>
            </a:extLst>
          </p:cNvPr>
          <p:cNvSpPr/>
          <p:nvPr/>
        </p:nvSpPr>
        <p:spPr>
          <a:xfrm>
            <a:off x="11755881" y="4339328"/>
            <a:ext cx="289791" cy="28979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0218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sitzend, Anzug enthält.&#10;&#10;Automatisch generierte Beschreibung">
            <a:extLst>
              <a:ext uri="{FF2B5EF4-FFF2-40B4-BE49-F238E27FC236}">
                <a16:creationId xmlns:a16="http://schemas.microsoft.com/office/drawing/2014/main" id="{936CDF79-45B2-79A4-A9E9-7A9EB64014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5938" y="0"/>
            <a:ext cx="5416061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52DE8A-1F1F-DC19-36BB-7781811B7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147" y="729052"/>
            <a:ext cx="7064829" cy="1330505"/>
          </a:xfrm>
        </p:spPr>
        <p:txBody>
          <a:bodyPr>
            <a:noAutofit/>
          </a:bodyPr>
          <a:lstStyle/>
          <a:p>
            <a:r>
              <a:rPr lang="de-DE"/>
              <a:t>OUR ROOTS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832048-480C-6CB4-77B5-C1F3C42724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40379"/>
            <a:ext cx="5257799" cy="392214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de-DE" altLang="de-DE" b="1">
                <a:solidFill>
                  <a:schemeClr val="accent5"/>
                </a:solidFill>
                <a:latin typeface="IBM Plex Sans" panose="020B0503050203000203" pitchFamily="34" charset="0"/>
              </a:rPr>
              <a:t>Alexander von Humboldt </a:t>
            </a:r>
            <a:r>
              <a:rPr lang="de-DE" altLang="de-DE" b="1">
                <a:latin typeface="IBM Plex Sans" panose="020B0503050203000203" pitchFamily="34" charset="0"/>
              </a:rPr>
              <a:t>(1769 – 1859):</a:t>
            </a:r>
            <a:br>
              <a:rPr lang="de-DE" altLang="de-DE"/>
            </a:br>
            <a:r>
              <a:rPr lang="en-US" altLang="de-DE"/>
              <a:t>explorer, universal genius, cosmopolitan and sponsor of excellent scientific talent</a:t>
            </a:r>
            <a:endParaRPr lang="de-DE" altLang="de-DE"/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de-DE" altLang="de-DE" b="1">
                <a:latin typeface="IBM Plex Sans" panose="020B0503050203000203" pitchFamily="34" charset="0"/>
              </a:rPr>
              <a:t>1953: </a:t>
            </a:r>
            <a:r>
              <a:rPr lang="en-US" altLang="de-DE"/>
              <a:t>Establishment of today’s Alexander von Humboldt Foundation, based in Bonn Bad-Godesberg</a:t>
            </a:r>
          </a:p>
          <a:p>
            <a:pPr>
              <a:lnSpc>
                <a:spcPct val="100000"/>
              </a:lnSpc>
              <a:buClr>
                <a:schemeClr val="tx1"/>
              </a:buClr>
            </a:pPr>
            <a:r>
              <a:rPr lang="en-US" altLang="de-DE"/>
              <a:t>International network of academic cooperation, modelled on Humboldt</a:t>
            </a:r>
            <a:endParaRPr lang="de-DE" alt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036AA72-8706-21A6-B3E7-7A97512D90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DF84943-11B2-4E2C-1164-72813CE48A76}"/>
              </a:ext>
            </a:extLst>
          </p:cNvPr>
          <p:cNvSpPr/>
          <p:nvPr/>
        </p:nvSpPr>
        <p:spPr>
          <a:xfrm>
            <a:off x="10872502" y="1923254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3AA379-EE9E-A952-C16B-C02FF8463AE6}"/>
              </a:ext>
            </a:extLst>
          </p:cNvPr>
          <p:cNvSpPr/>
          <p:nvPr/>
        </p:nvSpPr>
        <p:spPr>
          <a:xfrm>
            <a:off x="11733468" y="2623594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CED183-0B79-0382-BDC5-53844F4ECC74}"/>
              </a:ext>
            </a:extLst>
          </p:cNvPr>
          <p:cNvSpPr/>
          <p:nvPr/>
        </p:nvSpPr>
        <p:spPr>
          <a:xfrm>
            <a:off x="11131037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338F58A-11CE-1FEE-C052-41F877C563C3}"/>
              </a:ext>
            </a:extLst>
          </p:cNvPr>
          <p:cNvSpPr/>
          <p:nvPr/>
        </p:nvSpPr>
        <p:spPr>
          <a:xfrm>
            <a:off x="10238767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5137B4CE-8095-E9BE-D21B-BD8786AD311A}"/>
              </a:ext>
            </a:extLst>
          </p:cNvPr>
          <p:cNvCxnSpPr>
            <a:cxnSpLocks/>
            <a:stCxn id="9" idx="4"/>
            <a:endCxn id="7" idx="0"/>
          </p:cNvCxnSpPr>
          <p:nvPr/>
        </p:nvCxnSpPr>
        <p:spPr>
          <a:xfrm flipH="1">
            <a:off x="11092196" y="592749"/>
            <a:ext cx="129267" cy="133050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79DFCA1E-A1BA-2EAA-B131-A8D27D2F727D}"/>
              </a:ext>
            </a:extLst>
          </p:cNvPr>
          <p:cNvCxnSpPr>
            <a:cxnSpLocks/>
            <a:stCxn id="8" idx="1"/>
            <a:endCxn id="7" idx="5"/>
          </p:cNvCxnSpPr>
          <p:nvPr/>
        </p:nvCxnSpPr>
        <p:spPr>
          <a:xfrm flipH="1" flipV="1">
            <a:off x="11247542" y="2298294"/>
            <a:ext cx="515491" cy="3548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4871D16F-FFBE-F164-CFC9-7530268F4999}"/>
              </a:ext>
            </a:extLst>
          </p:cNvPr>
          <p:cNvCxnSpPr>
            <a:cxnSpLocks/>
            <a:stCxn id="7" idx="3"/>
            <a:endCxn id="10" idx="7"/>
          </p:cNvCxnSpPr>
          <p:nvPr/>
        </p:nvCxnSpPr>
        <p:spPr>
          <a:xfrm flipH="1">
            <a:off x="10390810" y="2298294"/>
            <a:ext cx="546039" cy="978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8BF658C-A7EB-F0BF-D5C4-D9F1C86D494B}"/>
              </a:ext>
            </a:extLst>
          </p:cNvPr>
          <p:cNvCxnSpPr>
            <a:cxnSpLocks/>
            <a:endCxn id="9" idx="6"/>
          </p:cNvCxnSpPr>
          <p:nvPr/>
        </p:nvCxnSpPr>
        <p:spPr>
          <a:xfrm flipH="1">
            <a:off x="11311889" y="238760"/>
            <a:ext cx="901189" cy="2635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1F6B464D-0423-3775-E5C2-EAE26E9FF14F}"/>
              </a:ext>
            </a:extLst>
          </p:cNvPr>
          <p:cNvCxnSpPr>
            <a:cxnSpLocks/>
            <a:endCxn id="8" idx="6"/>
          </p:cNvCxnSpPr>
          <p:nvPr/>
        </p:nvCxnSpPr>
        <p:spPr>
          <a:xfrm flipH="1">
            <a:off x="11935348" y="2623594"/>
            <a:ext cx="256652" cy="10094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263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Person, stehend, Gruppe, Menschen enthält.&#10;&#10;Automatisch generierte Beschreibung">
            <a:extLst>
              <a:ext uri="{FF2B5EF4-FFF2-40B4-BE49-F238E27FC236}">
                <a16:creationId xmlns:a16="http://schemas.microsoft.com/office/drawing/2014/main" id="{AB91B324-8972-DC6B-74C1-FEB6633363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0"/>
          <a:stretch/>
        </p:blipFill>
        <p:spPr>
          <a:xfrm>
            <a:off x="6477000" y="-23400"/>
            <a:ext cx="5715000" cy="69048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52DE8A-1F1F-DC19-36BB-7781811B7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268" y="554636"/>
            <a:ext cx="6288017" cy="1293471"/>
          </a:xfrm>
        </p:spPr>
        <p:txBody>
          <a:bodyPr>
            <a:noAutofit/>
          </a:bodyPr>
          <a:lstStyle/>
          <a:p>
            <a:r>
              <a:rPr lang="en-GB" altLang="de-DE" sz="3600" cap="all" dirty="0"/>
              <a:t>Once a Humboldtian – always a Humboldtian</a:t>
            </a:r>
            <a:endParaRPr lang="de-DE" sz="3600" cap="all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832048-480C-6CB4-77B5-C1F3C42724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339" y="1990302"/>
            <a:ext cx="5165360" cy="437668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altLang="de-DE" dirty="0"/>
              <a:t>Sponsorship option facilitating </a:t>
            </a:r>
            <a:r>
              <a:rPr lang="en-GB" altLang="de-DE" b="1" dirty="0"/>
              <a:t>reintegration in Germany:</a:t>
            </a:r>
          </a:p>
          <a:p>
            <a:pPr lvl="1">
              <a:lnSpc>
                <a:spcPct val="100000"/>
              </a:lnSpc>
            </a:pPr>
            <a:r>
              <a:rPr lang="en-GB" altLang="de-DE" sz="2000" dirty="0"/>
              <a:t>Feodor Lynen Return Fellowships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GB" altLang="de-DE" b="1" dirty="0"/>
              <a:t>Alumni sponsorship</a:t>
            </a:r>
          </a:p>
          <a:p>
            <a:pPr lvl="1">
              <a:lnSpc>
                <a:spcPct val="100000"/>
              </a:lnSpc>
            </a:pPr>
            <a:r>
              <a:rPr lang="en-GB" altLang="de-DE" sz="2000" dirty="0"/>
              <a:t>Short research stays abroad</a:t>
            </a:r>
          </a:p>
          <a:p>
            <a:pPr lvl="1">
              <a:lnSpc>
                <a:spcPct val="100000"/>
              </a:lnSpc>
            </a:pPr>
            <a:r>
              <a:rPr lang="en-GB" altLang="de-DE" sz="2000" dirty="0"/>
              <a:t>Invitation of </a:t>
            </a:r>
            <a:r>
              <a:rPr lang="en-GB" altLang="de-DE" sz="2000" dirty="0" err="1"/>
              <a:t>Humboldtians</a:t>
            </a:r>
            <a:r>
              <a:rPr lang="en-GB" altLang="de-DE" sz="2000" dirty="0"/>
              <a:t> to Germany</a:t>
            </a:r>
          </a:p>
          <a:p>
            <a:pPr lvl="1">
              <a:lnSpc>
                <a:spcPct val="100000"/>
              </a:lnSpc>
            </a:pPr>
            <a:r>
              <a:rPr lang="en-GB" altLang="de-DE" sz="2000" dirty="0"/>
              <a:t>Printing cost subsidies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GB" altLang="de-DE" b="1" dirty="0"/>
              <a:t>Networking</a:t>
            </a:r>
            <a:r>
              <a:rPr lang="en-GB" altLang="de-DE" dirty="0"/>
              <a:t> opportunities at </a:t>
            </a:r>
          </a:p>
          <a:p>
            <a:pPr lvl="1">
              <a:lnSpc>
                <a:spcPct val="100000"/>
              </a:lnSpc>
            </a:pPr>
            <a:r>
              <a:rPr lang="en-GB" altLang="de-DE" sz="2000" dirty="0"/>
              <a:t>Various Humboldt events</a:t>
            </a:r>
          </a:p>
          <a:p>
            <a:pPr lvl="1">
              <a:lnSpc>
                <a:spcPct val="100000"/>
              </a:lnSpc>
            </a:pPr>
            <a:r>
              <a:rPr lang="en-GB" altLang="de-DE" sz="2000" dirty="0"/>
              <a:t>Humboldt Alumni Associations</a:t>
            </a:r>
            <a:endParaRPr lang="en-GB" altLang="de-DE" sz="2000" b="1" dirty="0"/>
          </a:p>
          <a:p>
            <a:pPr marL="0" indent="0" eaLnBrk="1" hangingPunct="1">
              <a:lnSpc>
                <a:spcPct val="100000"/>
              </a:lnSpc>
              <a:buNone/>
            </a:pPr>
            <a:endParaRPr lang="de-DE" alt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D58B2B5-8C19-D5A2-83E4-A25BC1AAB2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5137B4CE-8095-E9BE-D21B-BD8786AD311A}"/>
              </a:ext>
            </a:extLst>
          </p:cNvPr>
          <p:cNvCxnSpPr>
            <a:cxnSpLocks/>
          </p:cNvCxnSpPr>
          <p:nvPr/>
        </p:nvCxnSpPr>
        <p:spPr>
          <a:xfrm flipH="1">
            <a:off x="9489290" y="0"/>
            <a:ext cx="893861" cy="5787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1F6B464D-0423-3775-E5C2-EAE26E9FF14F}"/>
              </a:ext>
            </a:extLst>
          </p:cNvPr>
          <p:cNvCxnSpPr>
            <a:cxnSpLocks/>
          </p:cNvCxnSpPr>
          <p:nvPr/>
        </p:nvCxnSpPr>
        <p:spPr>
          <a:xfrm flipH="1" flipV="1">
            <a:off x="10072785" y="-38108"/>
            <a:ext cx="2119215" cy="25748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05C9999C-75F0-D92A-CCC0-F8B8AA27CCF1}"/>
              </a:ext>
            </a:extLst>
          </p:cNvPr>
          <p:cNvCxnSpPr>
            <a:cxnSpLocks/>
          </p:cNvCxnSpPr>
          <p:nvPr/>
        </p:nvCxnSpPr>
        <p:spPr>
          <a:xfrm flipH="1">
            <a:off x="8695787" y="-319"/>
            <a:ext cx="1376998" cy="3770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8DF84943-11B2-4E2C-1164-72813CE48A76}"/>
              </a:ext>
            </a:extLst>
          </p:cNvPr>
          <p:cNvSpPr/>
          <p:nvPr/>
        </p:nvSpPr>
        <p:spPr>
          <a:xfrm>
            <a:off x="9853092" y="-220012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43" name="Gerade Verbindung 42">
            <a:extLst>
              <a:ext uri="{FF2B5EF4-FFF2-40B4-BE49-F238E27FC236}">
                <a16:creationId xmlns:a16="http://schemas.microsoft.com/office/drawing/2014/main" id="{88922A09-67AB-6004-AFF8-75F6A9CE62FE}"/>
              </a:ext>
            </a:extLst>
          </p:cNvPr>
          <p:cNvCxnSpPr>
            <a:cxnSpLocks/>
          </p:cNvCxnSpPr>
          <p:nvPr/>
        </p:nvCxnSpPr>
        <p:spPr>
          <a:xfrm flipH="1" flipV="1">
            <a:off x="8102227" y="-4158"/>
            <a:ext cx="593560" cy="3768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>
            <a:extLst>
              <a:ext uri="{FF2B5EF4-FFF2-40B4-BE49-F238E27FC236}">
                <a16:creationId xmlns:a16="http://schemas.microsoft.com/office/drawing/2014/main" id="{F9291F62-1984-57DE-683B-A96E45492434}"/>
              </a:ext>
            </a:extLst>
          </p:cNvPr>
          <p:cNvCxnSpPr>
            <a:cxnSpLocks/>
            <a:endCxn id="26" idx="4"/>
          </p:cNvCxnSpPr>
          <p:nvPr/>
        </p:nvCxnSpPr>
        <p:spPr>
          <a:xfrm flipH="1" flipV="1">
            <a:off x="7437343" y="354142"/>
            <a:ext cx="1258444" cy="1856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E13AA379-EE9E-A952-C16B-C02FF8463AE6}"/>
              </a:ext>
            </a:extLst>
          </p:cNvPr>
          <p:cNvSpPr/>
          <p:nvPr/>
        </p:nvSpPr>
        <p:spPr>
          <a:xfrm rot="16805778">
            <a:off x="8001287" y="-131694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71EA684-577D-FC3D-2EBD-C685ECA826AA}"/>
              </a:ext>
            </a:extLst>
          </p:cNvPr>
          <p:cNvSpPr/>
          <p:nvPr/>
        </p:nvSpPr>
        <p:spPr>
          <a:xfrm rot="16805778">
            <a:off x="7237026" y="235507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2C3E878-CD1E-02C4-9BA0-01C9F6CE9A2C}"/>
              </a:ext>
            </a:extLst>
          </p:cNvPr>
          <p:cNvSpPr/>
          <p:nvPr/>
        </p:nvSpPr>
        <p:spPr>
          <a:xfrm>
            <a:off x="8550892" y="227811"/>
            <a:ext cx="289791" cy="28979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1BCE8B61-F818-7C64-F192-7967C5E61411}"/>
              </a:ext>
            </a:extLst>
          </p:cNvPr>
          <p:cNvSpPr txBox="1"/>
          <p:nvPr/>
        </p:nvSpPr>
        <p:spPr>
          <a:xfrm>
            <a:off x="2852928" y="23042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9145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C5681-9F16-2606-1D88-4AD8E7270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86733E08-EE3C-0F7D-F8C9-E344360A71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B89F3AC5-1FDD-C6A0-E2ED-F8C856A6C541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3830420" y="6396180"/>
            <a:ext cx="5788808" cy="34870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7225F38C-1DBE-2774-A081-4302F9E69F87}"/>
              </a:ext>
            </a:extLst>
          </p:cNvPr>
          <p:cNvCxnSpPr>
            <a:cxnSpLocks/>
            <a:stCxn id="5" idx="3"/>
            <a:endCxn id="8" idx="7"/>
          </p:cNvCxnSpPr>
          <p:nvPr/>
        </p:nvCxnSpPr>
        <p:spPr>
          <a:xfrm flipV="1">
            <a:off x="3675074" y="5542745"/>
            <a:ext cx="1947839" cy="134031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AF42A8A7-F929-E31D-FF84-3204BA709AF1}"/>
              </a:ext>
            </a:extLst>
          </p:cNvPr>
          <p:cNvCxnSpPr>
            <a:cxnSpLocks/>
          </p:cNvCxnSpPr>
          <p:nvPr/>
        </p:nvCxnSpPr>
        <p:spPr>
          <a:xfrm>
            <a:off x="9726324" y="6361838"/>
            <a:ext cx="596928" cy="73175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5EDAE831-BAB1-7C9B-3C7C-AA275F97A0D2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5649000" y="5605723"/>
            <a:ext cx="3970228" cy="79045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8CC7AEF4-26EE-5BE7-7CA8-09F806D27790}"/>
              </a:ext>
            </a:extLst>
          </p:cNvPr>
          <p:cNvCxnSpPr>
            <a:cxnSpLocks/>
          </p:cNvCxnSpPr>
          <p:nvPr/>
        </p:nvCxnSpPr>
        <p:spPr>
          <a:xfrm flipV="1">
            <a:off x="11782062" y="2940737"/>
            <a:ext cx="508532" cy="205209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fik 21">
            <a:extLst>
              <a:ext uri="{FF2B5EF4-FFF2-40B4-BE49-F238E27FC236}">
                <a16:creationId xmlns:a16="http://schemas.microsoft.com/office/drawing/2014/main" id="{47006672-C3A0-4523-0E39-E0F51DB421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EF0064DF-7ED2-C5B9-3152-D98CBDA3A9B9}"/>
              </a:ext>
            </a:extLst>
          </p:cNvPr>
          <p:cNvSpPr txBox="1"/>
          <p:nvPr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solidFill>
                  <a:schemeClr val="bg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r>
              <a:rPr lang="de-DE" sz="1100" b="0" i="0" dirty="0">
                <a:solidFill>
                  <a:schemeClr val="bg1"/>
                </a:solidFill>
                <a:latin typeface="IBM Plex Sans Light" panose="020B0403050203000203" pitchFamily="34" charset="0"/>
              </a:rPr>
              <a:t>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E550FE8-FAB2-7604-E079-D848395FB7DA}"/>
              </a:ext>
            </a:extLst>
          </p:cNvPr>
          <p:cNvSpPr/>
          <p:nvPr/>
        </p:nvSpPr>
        <p:spPr>
          <a:xfrm>
            <a:off x="5470870" y="5516658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2CBF9092-AED5-2BF2-92EE-DA4FCBBD9CEF}"/>
              </a:ext>
            </a:extLst>
          </p:cNvPr>
          <p:cNvSpPr/>
          <p:nvPr/>
        </p:nvSpPr>
        <p:spPr>
          <a:xfrm>
            <a:off x="11681122" y="4876132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62" name="Gerade Verbindung 61">
            <a:extLst>
              <a:ext uri="{FF2B5EF4-FFF2-40B4-BE49-F238E27FC236}">
                <a16:creationId xmlns:a16="http://schemas.microsoft.com/office/drawing/2014/main" id="{1D8C2F32-98B7-4868-B4F7-6157B168DC10}"/>
              </a:ext>
            </a:extLst>
          </p:cNvPr>
          <p:cNvCxnSpPr>
            <a:cxnSpLocks/>
            <a:stCxn id="61" idx="3"/>
          </p:cNvCxnSpPr>
          <p:nvPr/>
        </p:nvCxnSpPr>
        <p:spPr>
          <a:xfrm flipH="1">
            <a:off x="9704736" y="5048447"/>
            <a:ext cx="2005951" cy="13556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4E7A3E8C-224B-B375-A6F0-CB41B24B7340}"/>
              </a:ext>
            </a:extLst>
          </p:cNvPr>
          <p:cNvSpPr/>
          <p:nvPr/>
        </p:nvSpPr>
        <p:spPr>
          <a:xfrm>
            <a:off x="3610727" y="6508019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C504E24-F9FB-B597-90AE-AE0EC4307427}"/>
              </a:ext>
            </a:extLst>
          </p:cNvPr>
          <p:cNvSpPr/>
          <p:nvPr/>
        </p:nvSpPr>
        <p:spPr>
          <a:xfrm>
            <a:off x="9619228" y="6295240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5CCFC15E-E9E6-9B90-AE6C-255ABF5ABEEC}"/>
              </a:ext>
            </a:extLst>
          </p:cNvPr>
          <p:cNvSpPr txBox="1">
            <a:spLocks/>
          </p:cNvSpPr>
          <p:nvPr/>
        </p:nvSpPr>
        <p:spPr>
          <a:xfrm>
            <a:off x="626463" y="4264702"/>
            <a:ext cx="3773348" cy="166390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de-DE" sz="4400" b="1" dirty="0">
                <a:solidFill>
                  <a:schemeClr val="accent5"/>
                </a:solidFill>
                <a:latin typeface="IBM Plex Sans" panose="020B0503050203000203" pitchFamily="34" charset="0"/>
              </a:rPr>
              <a:t>Application</a:t>
            </a:r>
            <a:r>
              <a:rPr lang="en-GB" altLang="de-DE" sz="3600" dirty="0">
                <a:solidFill>
                  <a:schemeClr val="bg1"/>
                </a:solidFill>
              </a:rPr>
              <a:t> requirements and procedure</a:t>
            </a:r>
            <a:endParaRPr lang="en-US" sz="3600" dirty="0">
              <a:solidFill>
                <a:schemeClr val="bg1"/>
              </a:solidFill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774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C1A2F19-1807-D34A-FA06-5A5C01DC2412}"/>
              </a:ext>
            </a:extLst>
          </p:cNvPr>
          <p:cNvSpPr txBox="1">
            <a:spLocks/>
          </p:cNvSpPr>
          <p:nvPr/>
        </p:nvSpPr>
        <p:spPr>
          <a:xfrm>
            <a:off x="933450" y="457200"/>
            <a:ext cx="10325100" cy="6744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GB" altLang="de-DE" cap="all" dirty="0"/>
              <a:t>Application requirements</a:t>
            </a:r>
            <a:endParaRPr lang="de-DE" cap="all" dirty="0"/>
          </a:p>
        </p:txBody>
      </p:sp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2A350C1A-FB1B-B044-E8D4-B43E617FFF6B}"/>
              </a:ext>
            </a:extLst>
          </p:cNvPr>
          <p:cNvGraphicFramePr>
            <a:graphicFrameLocks noGrp="1"/>
          </p:cNvGraphicFramePr>
          <p:nvPr/>
        </p:nvGraphicFramePr>
        <p:xfrm>
          <a:off x="3881775" y="5574890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4102024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7545091"/>
                  </a:ext>
                </a:extLst>
              </a:tr>
            </a:tbl>
          </a:graphicData>
        </a:graphic>
      </p:graphicFrame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519021FC-44FF-E44D-3C29-CDC800B142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12742"/>
              </p:ext>
            </p:extLst>
          </p:nvPr>
        </p:nvGraphicFramePr>
        <p:xfrm>
          <a:off x="1482852" y="1496603"/>
          <a:ext cx="9226296" cy="4904197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4613148">
                  <a:extLst>
                    <a:ext uri="{9D8B030D-6E8A-4147-A177-3AD203B41FA5}">
                      <a16:colId xmlns:a16="http://schemas.microsoft.com/office/drawing/2014/main" val="2983323157"/>
                    </a:ext>
                  </a:extLst>
                </a:gridCol>
                <a:gridCol w="4613148">
                  <a:extLst>
                    <a:ext uri="{9D8B030D-6E8A-4147-A177-3AD203B41FA5}">
                      <a16:colId xmlns:a16="http://schemas.microsoft.com/office/drawing/2014/main" val="3869569151"/>
                    </a:ext>
                  </a:extLst>
                </a:gridCol>
              </a:tblGrid>
              <a:tr h="4236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IBM Plex Sans" panose="020B0503050203000203" pitchFamily="34" charset="0"/>
                        </a:rPr>
                        <a:t>Postdoctoral researchers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IBM Plex Sans" panose="020B0503050203000203" pitchFamily="34" charset="0"/>
                        </a:rPr>
                        <a:t>Experienced researchers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88243994"/>
                  </a:ext>
                </a:extLst>
              </a:tr>
              <a:tr h="296545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altLang="de-DE" sz="1800" dirty="0">
                          <a:latin typeface="IBM Plex Sans Light" panose="020B0403050203000203" pitchFamily="34" charset="0"/>
                        </a:rPr>
                        <a:t>above average doctorate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altLang="de-DE" sz="1800" dirty="0">
                          <a:latin typeface="IBM Plex Sans Light" panose="020B0403050203000203" pitchFamily="34" charset="0"/>
                        </a:rPr>
                        <a:t>academic publications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altLang="de-DE" sz="1800" dirty="0">
                          <a:latin typeface="IBM Plex Sans Light" panose="020B0403050203000203" pitchFamily="34" charset="0"/>
                        </a:rPr>
                        <a:t>agreement by academic host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altLang="de-DE" sz="1800" dirty="0">
                          <a:latin typeface="IBM Plex Sans Light" panose="020B0403050203000203" pitchFamily="34" charset="0"/>
                        </a:rPr>
                        <a:t>independent research proposal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de-DE" sz="1800" dirty="0">
                          <a:latin typeface="IBM Plex Sans Light" panose="020B0403050203000203" pitchFamily="34" charset="0"/>
                        </a:rPr>
                        <a:t>good knowledge of the language spoken in the host country or at least a very good knowledge of English</a:t>
                      </a:r>
                    </a:p>
                    <a:p>
                      <a:endParaRPr lang="de-DE" dirty="0">
                        <a:latin typeface="IBM Plex Sans" panose="020B050305020300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898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altLang="de-DE" sz="1800" dirty="0">
                          <a:latin typeface="IBM Plex Sans Light" panose="020B0403050203000203" pitchFamily="34" charset="0"/>
                        </a:rPr>
                        <a:t>independent academic activity, e.g. as an assistant professor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altLang="de-DE" sz="1800" dirty="0">
                          <a:latin typeface="IBM Plex Sans Light" panose="020B0403050203000203" pitchFamily="34" charset="0"/>
                        </a:rPr>
                        <a:t>comprehensive list of academic publications with own, clearly defined academic profile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altLang="de-DE" sz="1800" dirty="0">
                          <a:latin typeface="IBM Plex Sans Light" panose="020B0403050203000203" pitchFamily="34" charset="0"/>
                        </a:rPr>
                        <a:t>agreement by academic host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altLang="de-DE" sz="1800" dirty="0">
                          <a:latin typeface="IBM Plex Sans Light" panose="020B0403050203000203" pitchFamily="34" charset="0"/>
                        </a:rPr>
                        <a:t>independent research proposal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de-DE" sz="1800" dirty="0">
                          <a:latin typeface="IBM Plex Sans Light" panose="020B0403050203000203" pitchFamily="34" charset="0"/>
                        </a:rPr>
                        <a:t>good knowledge of the language spoken in the host country or at least a very good knowledge of English</a:t>
                      </a:r>
                    </a:p>
                    <a:p>
                      <a:endParaRPr lang="de-DE" dirty="0">
                        <a:latin typeface="IBM Plex Sans Light" panose="020B040305020300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898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3407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1590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AB91B324-8972-DC6B-74C1-FEB663336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935" y="-23400"/>
            <a:ext cx="6151005" cy="69048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52DE8A-1F1F-DC19-36BB-7781811B7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148" y="729052"/>
            <a:ext cx="4756106" cy="1330505"/>
          </a:xfrm>
        </p:spPr>
        <p:txBody>
          <a:bodyPr>
            <a:noAutofit/>
          </a:bodyPr>
          <a:lstStyle/>
          <a:p>
            <a:r>
              <a:rPr lang="en-GB" sz="3600" cap="all" dirty="0"/>
              <a:t>Up to 4/12 years after completion of Doctorate…?</a:t>
            </a:r>
            <a:endParaRPr lang="de-DE" sz="3600" cap="all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832048-480C-6CB4-77B5-C1F3C42724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440379"/>
            <a:ext cx="4898570" cy="3971307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de-DE" altLang="de-DE" sz="1800" dirty="0"/>
              <a:t>Application possible </a:t>
            </a:r>
            <a:r>
              <a:rPr lang="de-DE" altLang="de-DE" sz="1800" dirty="0" err="1"/>
              <a:t>if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completion</a:t>
            </a:r>
            <a:r>
              <a:rPr lang="de-DE" altLang="de-DE" sz="1800" dirty="0"/>
              <a:t> </a:t>
            </a:r>
            <a:r>
              <a:rPr lang="de-DE" altLang="de-DE" sz="1800" dirty="0" err="1"/>
              <a:t>of</a:t>
            </a:r>
            <a:r>
              <a:rPr lang="de-DE" altLang="de-DE" sz="1800" dirty="0"/>
              <a:t> </a:t>
            </a:r>
            <a:r>
              <a:rPr lang="de-DE" altLang="de-DE" sz="1800" dirty="0" err="1"/>
              <a:t>doctorate</a:t>
            </a:r>
            <a:r>
              <a:rPr lang="de-DE" altLang="de-DE" sz="1800" dirty="0"/>
              <a:t> </a:t>
            </a:r>
            <a:r>
              <a:rPr lang="de-DE" altLang="de-DE" sz="1800" b="1" dirty="0" err="1"/>
              <a:t>within</a:t>
            </a:r>
            <a:r>
              <a:rPr lang="de-DE" altLang="de-DE" sz="1800" b="1" dirty="0"/>
              <a:t> </a:t>
            </a:r>
            <a:r>
              <a:rPr lang="de-DE" altLang="de-DE" sz="1800" b="1" dirty="0" err="1"/>
              <a:t>the</a:t>
            </a:r>
            <a:r>
              <a:rPr lang="de-DE" altLang="de-DE" sz="1800" b="1" dirty="0"/>
              <a:t> </a:t>
            </a:r>
            <a:r>
              <a:rPr lang="de-DE" altLang="de-DE" sz="1800" b="1" dirty="0" err="1"/>
              <a:t>next</a:t>
            </a:r>
            <a:r>
              <a:rPr lang="de-DE" altLang="de-DE" sz="1800" b="1" dirty="0"/>
              <a:t> 6 </a:t>
            </a:r>
            <a:r>
              <a:rPr lang="de-DE" altLang="de-DE" sz="1800" b="1" dirty="0" err="1"/>
              <a:t>months</a:t>
            </a:r>
            <a:endParaRPr lang="de-DE" altLang="de-DE" sz="1800" b="1" dirty="0"/>
          </a:p>
          <a:p>
            <a:pPr>
              <a:lnSpc>
                <a:spcPct val="114000"/>
              </a:lnSpc>
            </a:pPr>
            <a:r>
              <a:rPr lang="de-DE" altLang="de-DE" sz="1800" b="1" dirty="0"/>
              <a:t>Note </a:t>
            </a:r>
            <a:r>
              <a:rPr lang="de-DE" altLang="de-DE" sz="1800" b="1" dirty="0" err="1"/>
              <a:t>for</a:t>
            </a:r>
            <a:r>
              <a:rPr lang="de-DE" altLang="de-DE" sz="1800" b="1" dirty="0"/>
              <a:t> </a:t>
            </a:r>
            <a:r>
              <a:rPr lang="de-DE" altLang="de-DE" sz="1800" b="1" dirty="0" err="1"/>
              <a:t>parents</a:t>
            </a:r>
            <a:r>
              <a:rPr lang="de-DE" altLang="de-DE" sz="1800" dirty="0"/>
              <a:t>: </a:t>
            </a:r>
            <a:r>
              <a:rPr lang="en-US" sz="1800" dirty="0"/>
              <a:t>Child-rearing periods in which you interrupted your academic career after the completion of your doctorate may be take into account with regard to the career stage</a:t>
            </a:r>
          </a:p>
          <a:p>
            <a:pPr>
              <a:lnSpc>
                <a:spcPct val="114000"/>
              </a:lnSpc>
            </a:pPr>
            <a:r>
              <a:rPr lang="en-US" sz="1800" b="1" dirty="0"/>
              <a:t>Other career breaks </a:t>
            </a:r>
            <a:r>
              <a:rPr lang="en-US" sz="1800" dirty="0"/>
              <a:t>such as military or alternative service, to care for close relatives, due to long-term illness, for example, may also be taken into account</a:t>
            </a:r>
            <a:endParaRPr lang="de-DE" sz="1800" dirty="0"/>
          </a:p>
          <a:p>
            <a:pPr marL="0" indent="0">
              <a:lnSpc>
                <a:spcPct val="114000"/>
              </a:lnSpc>
              <a:buNone/>
            </a:pPr>
            <a:endParaRPr lang="de-DE" altLang="de-DE" sz="1800" dirty="0"/>
          </a:p>
          <a:p>
            <a:pPr marL="0" indent="0" eaLnBrk="1" hangingPunct="1">
              <a:lnSpc>
                <a:spcPct val="114000"/>
              </a:lnSpc>
              <a:buNone/>
            </a:pPr>
            <a:endParaRPr lang="de-DE" alt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D58B2B5-8C19-D5A2-83E4-A25BC1AAB2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1F6B464D-0423-3775-E5C2-EAE26E9FF14F}"/>
              </a:ext>
            </a:extLst>
          </p:cNvPr>
          <p:cNvCxnSpPr>
            <a:cxnSpLocks/>
          </p:cNvCxnSpPr>
          <p:nvPr/>
        </p:nvCxnSpPr>
        <p:spPr>
          <a:xfrm flipH="1" flipV="1">
            <a:off x="9691768" y="553565"/>
            <a:ext cx="1930587" cy="11986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05C9999C-75F0-D92A-CCC0-F8B8AA27CCF1}"/>
              </a:ext>
            </a:extLst>
          </p:cNvPr>
          <p:cNvCxnSpPr>
            <a:cxnSpLocks/>
          </p:cNvCxnSpPr>
          <p:nvPr/>
        </p:nvCxnSpPr>
        <p:spPr>
          <a:xfrm flipV="1">
            <a:off x="7871351" y="-159026"/>
            <a:ext cx="724370" cy="104395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42">
            <a:extLst>
              <a:ext uri="{FF2B5EF4-FFF2-40B4-BE49-F238E27FC236}">
                <a16:creationId xmlns:a16="http://schemas.microsoft.com/office/drawing/2014/main" id="{88922A09-67AB-6004-AFF8-75F6A9CE62FE}"/>
              </a:ext>
            </a:extLst>
          </p:cNvPr>
          <p:cNvCxnSpPr>
            <a:cxnSpLocks/>
          </p:cNvCxnSpPr>
          <p:nvPr/>
        </p:nvCxnSpPr>
        <p:spPr>
          <a:xfrm flipV="1">
            <a:off x="7867827" y="586409"/>
            <a:ext cx="1823941" cy="29852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E33860DC-2CC2-B175-BD14-934D222B2DC5}"/>
              </a:ext>
            </a:extLst>
          </p:cNvPr>
          <p:cNvCxnSpPr>
            <a:cxnSpLocks/>
          </p:cNvCxnSpPr>
          <p:nvPr/>
        </p:nvCxnSpPr>
        <p:spPr>
          <a:xfrm>
            <a:off x="7354957" y="-159026"/>
            <a:ext cx="512870" cy="104395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CF8A2A5A-2DAD-EB23-F2FD-1C195869ABBA}"/>
              </a:ext>
            </a:extLst>
          </p:cNvPr>
          <p:cNvSpPr/>
          <p:nvPr/>
        </p:nvSpPr>
        <p:spPr>
          <a:xfrm>
            <a:off x="11484892" y="533541"/>
            <a:ext cx="289791" cy="28979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3AA379-EE9E-A952-C16B-C02FF8463AE6}"/>
              </a:ext>
            </a:extLst>
          </p:cNvPr>
          <p:cNvSpPr/>
          <p:nvPr/>
        </p:nvSpPr>
        <p:spPr>
          <a:xfrm rot="16805778">
            <a:off x="7688996" y="702576"/>
            <a:ext cx="364711" cy="3647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3E8DDE2-B6A6-B3C8-B677-CEDAEB45FCAA}"/>
              </a:ext>
            </a:extLst>
          </p:cNvPr>
          <p:cNvSpPr/>
          <p:nvPr/>
        </p:nvSpPr>
        <p:spPr>
          <a:xfrm>
            <a:off x="8431623" y="-177084"/>
            <a:ext cx="214412" cy="21441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633C2E80-6203-C779-A729-E979A3EAE8D9}"/>
              </a:ext>
            </a:extLst>
          </p:cNvPr>
          <p:cNvCxnSpPr>
            <a:cxnSpLocks/>
            <a:stCxn id="18" idx="5"/>
          </p:cNvCxnSpPr>
          <p:nvPr/>
        </p:nvCxnSpPr>
        <p:spPr>
          <a:xfrm>
            <a:off x="8614635" y="5928"/>
            <a:ext cx="1073959" cy="55337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E4391B8A-CC74-9566-FA7C-4C2D853DB88B}"/>
              </a:ext>
            </a:extLst>
          </p:cNvPr>
          <p:cNvSpPr/>
          <p:nvPr/>
        </p:nvSpPr>
        <p:spPr>
          <a:xfrm>
            <a:off x="9584562" y="459020"/>
            <a:ext cx="214412" cy="21441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870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AB91B324-8972-DC6B-74C1-FEB663336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0654" y="-23400"/>
            <a:ext cx="4941346" cy="69048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52DE8A-1F1F-DC19-36BB-7781811B7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506" y="348568"/>
            <a:ext cx="6490934" cy="1044803"/>
          </a:xfrm>
        </p:spPr>
        <p:txBody>
          <a:bodyPr>
            <a:noAutofit/>
          </a:bodyPr>
          <a:lstStyle/>
          <a:p>
            <a:r>
              <a:rPr lang="en-GB" sz="3600" cap="all" dirty="0"/>
              <a:t>Researchers From Germany/Abroad...?</a:t>
            </a:r>
            <a:endParaRPr lang="de-DE" sz="3600" cap="all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D58B2B5-8C19-D5A2-83E4-A25BC1AAB2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cxnSp>
        <p:nvCxnSpPr>
          <p:cNvPr id="43" name="Gerade Verbindung 42">
            <a:extLst>
              <a:ext uri="{FF2B5EF4-FFF2-40B4-BE49-F238E27FC236}">
                <a16:creationId xmlns:a16="http://schemas.microsoft.com/office/drawing/2014/main" id="{88922A09-67AB-6004-AFF8-75F6A9CE62FE}"/>
              </a:ext>
            </a:extLst>
          </p:cNvPr>
          <p:cNvCxnSpPr>
            <a:cxnSpLocks/>
          </p:cNvCxnSpPr>
          <p:nvPr/>
        </p:nvCxnSpPr>
        <p:spPr>
          <a:xfrm flipV="1">
            <a:off x="7611413" y="6478254"/>
            <a:ext cx="432324" cy="5854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>
            <a:extLst>
              <a:ext uri="{FF2B5EF4-FFF2-40B4-BE49-F238E27FC236}">
                <a16:creationId xmlns:a16="http://schemas.microsoft.com/office/drawing/2014/main" id="{F9291F62-1984-57DE-683B-A96E45492434}"/>
              </a:ext>
            </a:extLst>
          </p:cNvPr>
          <p:cNvCxnSpPr>
            <a:cxnSpLocks/>
          </p:cNvCxnSpPr>
          <p:nvPr/>
        </p:nvCxnSpPr>
        <p:spPr>
          <a:xfrm>
            <a:off x="8248607" y="5452199"/>
            <a:ext cx="902955" cy="101266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7CEBE048-A0E3-0C02-FA98-ED5B63E63070}"/>
              </a:ext>
            </a:extLst>
          </p:cNvPr>
          <p:cNvCxnSpPr>
            <a:cxnSpLocks/>
          </p:cNvCxnSpPr>
          <p:nvPr/>
        </p:nvCxnSpPr>
        <p:spPr>
          <a:xfrm flipH="1" flipV="1">
            <a:off x="8092642" y="6436754"/>
            <a:ext cx="1058920" cy="415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F4378140-D135-935E-534D-8173CF02CEE5}"/>
              </a:ext>
            </a:extLst>
          </p:cNvPr>
          <p:cNvCxnSpPr>
            <a:cxnSpLocks/>
            <a:stCxn id="26" idx="5"/>
          </p:cNvCxnSpPr>
          <p:nvPr/>
        </p:nvCxnSpPr>
        <p:spPr>
          <a:xfrm flipV="1">
            <a:off x="8029839" y="5444894"/>
            <a:ext cx="218768" cy="111447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22C3E878-CD1E-02C4-9BA0-01C9F6CE9A2C}"/>
              </a:ext>
            </a:extLst>
          </p:cNvPr>
          <p:cNvSpPr/>
          <p:nvPr/>
        </p:nvSpPr>
        <p:spPr>
          <a:xfrm rot="8728915">
            <a:off x="9006667" y="6319973"/>
            <a:ext cx="289791" cy="28979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71EA684-577D-FC3D-2EBD-C685ECA826AA}"/>
              </a:ext>
            </a:extLst>
          </p:cNvPr>
          <p:cNvSpPr/>
          <p:nvPr/>
        </p:nvSpPr>
        <p:spPr>
          <a:xfrm rot="3934693">
            <a:off x="7964378" y="6363929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508430C-EABA-0A07-564C-66BCDACD05AE}"/>
              </a:ext>
            </a:extLst>
          </p:cNvPr>
          <p:cNvCxnSpPr>
            <a:cxnSpLocks/>
          </p:cNvCxnSpPr>
          <p:nvPr/>
        </p:nvCxnSpPr>
        <p:spPr>
          <a:xfrm flipV="1">
            <a:off x="8257751" y="5049053"/>
            <a:ext cx="803457" cy="37571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8DF84943-11B2-4E2C-1164-72813CE48A76}"/>
              </a:ext>
            </a:extLst>
          </p:cNvPr>
          <p:cNvSpPr/>
          <p:nvPr/>
        </p:nvSpPr>
        <p:spPr>
          <a:xfrm rot="8728915">
            <a:off x="7984998" y="5181285"/>
            <a:ext cx="527219" cy="52721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F44DC3B-4D19-CDFE-E846-45F38C1F287E}"/>
              </a:ext>
            </a:extLst>
          </p:cNvPr>
          <p:cNvSpPr/>
          <p:nvPr/>
        </p:nvSpPr>
        <p:spPr>
          <a:xfrm rot="8728915">
            <a:off x="8916313" y="4918868"/>
            <a:ext cx="289791" cy="28979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14FE5C6-A77B-2628-558D-08E967F1DC13}"/>
              </a:ext>
            </a:extLst>
          </p:cNvPr>
          <p:cNvSpPr txBox="1">
            <a:spLocks/>
          </p:cNvSpPr>
          <p:nvPr/>
        </p:nvSpPr>
        <p:spPr>
          <a:xfrm>
            <a:off x="576942" y="1719942"/>
            <a:ext cx="6585858" cy="47570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 b="1" dirty="0">
                <a:latin typeface="IBM Plex Sans" panose="020B0503050203000203" pitchFamily="34" charset="0"/>
              </a:rPr>
              <a:t>Humboldt Research Fellowship</a:t>
            </a:r>
          </a:p>
          <a:p>
            <a:pPr>
              <a:lnSpc>
                <a:spcPct val="100000"/>
              </a:lnSpc>
            </a:pPr>
            <a:r>
              <a:rPr lang="en-GB" altLang="de-DE" sz="1800" dirty="0"/>
              <a:t>Applicants living and/or working outside of Germany</a:t>
            </a:r>
          </a:p>
          <a:p>
            <a:pPr>
              <a:lnSpc>
                <a:spcPct val="100000"/>
              </a:lnSpc>
            </a:pPr>
            <a:r>
              <a:rPr lang="en-GB" altLang="de-DE" sz="1800" dirty="0"/>
              <a:t>&lt;12 months in Germany within past 18 months</a:t>
            </a:r>
          </a:p>
          <a:p>
            <a:pPr>
              <a:lnSpc>
                <a:spcPct val="100000"/>
              </a:lnSpc>
            </a:pPr>
            <a:r>
              <a:rPr lang="en-GB" altLang="de-DE" sz="1800" dirty="0"/>
              <a:t>Not financed/employed by German institution in past 18 months</a:t>
            </a:r>
          </a:p>
          <a:p>
            <a:pPr marL="0" indent="0">
              <a:lnSpc>
                <a:spcPct val="100000"/>
              </a:lnSpc>
              <a:buNone/>
            </a:pPr>
            <a:endParaRPr lang="en-GB" altLang="de-DE" sz="1000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 b="1" dirty="0">
                <a:latin typeface="IBM Plex Sans" panose="020B0503050203000203" pitchFamily="34" charset="0"/>
              </a:rPr>
              <a:t>Feodor Lynen Research Fellowship</a:t>
            </a:r>
          </a:p>
          <a:p>
            <a:pPr>
              <a:lnSpc>
                <a:spcPct val="100000"/>
              </a:lnSpc>
            </a:pPr>
            <a:r>
              <a:rPr lang="en-GB" altLang="de-DE" sz="1800" dirty="0"/>
              <a:t>German citizens: if living and working in Germany, or</a:t>
            </a:r>
          </a:p>
          <a:p>
            <a:pPr lvl="1">
              <a:lnSpc>
                <a:spcPct val="100000"/>
              </a:lnSpc>
            </a:pPr>
            <a:r>
              <a:rPr lang="en-GB" altLang="de-DE" dirty="0"/>
              <a:t>In host country for &lt;6 months within past 18 months</a:t>
            </a:r>
          </a:p>
          <a:p>
            <a:pPr lvl="1">
              <a:lnSpc>
                <a:spcPct val="100000"/>
              </a:lnSpc>
            </a:pPr>
            <a:r>
              <a:rPr lang="en-GB" altLang="de-DE" dirty="0"/>
              <a:t>In a different country for &lt;5 years</a:t>
            </a:r>
          </a:p>
          <a:p>
            <a:pPr>
              <a:lnSpc>
                <a:spcPct val="100000"/>
              </a:lnSpc>
            </a:pPr>
            <a:r>
              <a:rPr lang="en-GB" altLang="de-DE" sz="1800" dirty="0"/>
              <a:t>Other nationalities: if already integrated into the German research system, intend to come back after the planned stay, have been in host country for &lt;6 months in past 18 months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altLang="de-DE" sz="1800" b="1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de-DE" altLang="de-DE" sz="1800" dirty="0"/>
          </a:p>
        </p:txBody>
      </p:sp>
    </p:spTree>
    <p:extLst>
      <p:ext uri="{BB962C8B-B14F-4D97-AF65-F5344CB8AC3E}">
        <p14:creationId xmlns:p14="http://schemas.microsoft.com/office/powerpoint/2010/main" val="3555851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AB91B324-8972-DC6B-74C1-FEB6633363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0996" y="-23400"/>
            <a:ext cx="6151004" cy="69048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52DE8A-1F1F-DC19-36BB-7781811B7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148" y="729052"/>
            <a:ext cx="4756106" cy="1330505"/>
          </a:xfrm>
        </p:spPr>
        <p:txBody>
          <a:bodyPr>
            <a:noAutofit/>
          </a:bodyPr>
          <a:lstStyle/>
          <a:p>
            <a:r>
              <a:rPr lang="en-GB" altLang="de-DE" sz="4000" cap="all" dirty="0"/>
              <a:t>Application procedure</a:t>
            </a:r>
            <a:endParaRPr lang="de-DE" sz="4000" cap="all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832048-480C-6CB4-77B5-C1F3C42724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440379"/>
            <a:ext cx="4747053" cy="36885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altLang="de-DE" dirty="0"/>
              <a:t>online applications at any time to the Foundation directly</a:t>
            </a:r>
          </a:p>
          <a:p>
            <a:pPr>
              <a:lnSpc>
                <a:spcPct val="100000"/>
              </a:lnSpc>
            </a:pPr>
            <a:r>
              <a:rPr lang="en-GB" altLang="de-DE" dirty="0"/>
              <a:t>assessment by independent peer reviewers</a:t>
            </a:r>
          </a:p>
          <a:p>
            <a:pPr>
              <a:lnSpc>
                <a:spcPct val="100000"/>
              </a:lnSpc>
            </a:pPr>
            <a:r>
              <a:rPr lang="en-GB" altLang="de-DE" dirty="0"/>
              <a:t>decision by independent, interdisciplinary selection committees </a:t>
            </a:r>
          </a:p>
          <a:p>
            <a:pPr>
              <a:lnSpc>
                <a:spcPct val="100000"/>
              </a:lnSpc>
            </a:pPr>
            <a:r>
              <a:rPr lang="en-GB" altLang="de-DE" dirty="0"/>
              <a:t>duration of procedure: approximately 4 to 7 months</a:t>
            </a:r>
          </a:p>
          <a:p>
            <a:pPr marL="0" indent="0">
              <a:lnSpc>
                <a:spcPct val="100000"/>
              </a:lnSpc>
              <a:buNone/>
            </a:pPr>
            <a:endParaRPr lang="en-GB" altLang="de-DE" b="1" dirty="0"/>
          </a:p>
          <a:p>
            <a:pPr marL="0" indent="0" eaLnBrk="1" hangingPunct="1">
              <a:lnSpc>
                <a:spcPct val="100000"/>
              </a:lnSpc>
              <a:buNone/>
            </a:pPr>
            <a:endParaRPr lang="de-DE" alt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D58B2B5-8C19-D5A2-83E4-A25BC1AAB2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1F6B464D-0423-3775-E5C2-EAE26E9FF14F}"/>
              </a:ext>
            </a:extLst>
          </p:cNvPr>
          <p:cNvCxnSpPr>
            <a:cxnSpLocks/>
          </p:cNvCxnSpPr>
          <p:nvPr/>
        </p:nvCxnSpPr>
        <p:spPr>
          <a:xfrm flipH="1" flipV="1">
            <a:off x="11972305" y="1394303"/>
            <a:ext cx="219695" cy="15059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05C9999C-75F0-D92A-CCC0-F8B8AA27CCF1}"/>
              </a:ext>
            </a:extLst>
          </p:cNvPr>
          <p:cNvCxnSpPr>
            <a:cxnSpLocks/>
          </p:cNvCxnSpPr>
          <p:nvPr/>
        </p:nvCxnSpPr>
        <p:spPr>
          <a:xfrm flipV="1">
            <a:off x="11967669" y="189018"/>
            <a:ext cx="246126" cy="120528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8DF84943-11B2-4E2C-1164-72813CE48A76}"/>
              </a:ext>
            </a:extLst>
          </p:cNvPr>
          <p:cNvSpPr/>
          <p:nvPr/>
        </p:nvSpPr>
        <p:spPr>
          <a:xfrm>
            <a:off x="11972306" y="2680600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43" name="Gerade Verbindung 42">
            <a:extLst>
              <a:ext uri="{FF2B5EF4-FFF2-40B4-BE49-F238E27FC236}">
                <a16:creationId xmlns:a16="http://schemas.microsoft.com/office/drawing/2014/main" id="{88922A09-67AB-6004-AFF8-75F6A9CE62FE}"/>
              </a:ext>
            </a:extLst>
          </p:cNvPr>
          <p:cNvCxnSpPr>
            <a:cxnSpLocks/>
            <a:endCxn id="8" idx="3"/>
          </p:cNvCxnSpPr>
          <p:nvPr/>
        </p:nvCxnSpPr>
        <p:spPr>
          <a:xfrm flipH="1" flipV="1">
            <a:off x="11072151" y="436749"/>
            <a:ext cx="895518" cy="95755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>
            <a:extLst>
              <a:ext uri="{FF2B5EF4-FFF2-40B4-BE49-F238E27FC236}">
                <a16:creationId xmlns:a16="http://schemas.microsoft.com/office/drawing/2014/main" id="{F9291F62-1984-57DE-683B-A96E45492434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10915017" y="191376"/>
            <a:ext cx="1276983" cy="1448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22C3E878-CD1E-02C4-9BA0-01C9F6CE9A2C}"/>
              </a:ext>
            </a:extLst>
          </p:cNvPr>
          <p:cNvSpPr/>
          <p:nvPr/>
        </p:nvSpPr>
        <p:spPr>
          <a:xfrm>
            <a:off x="11827410" y="1249408"/>
            <a:ext cx="289791" cy="28979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4391B8A-CC74-9566-FA7C-4C2D853DB88B}"/>
              </a:ext>
            </a:extLst>
          </p:cNvPr>
          <p:cNvSpPr/>
          <p:nvPr/>
        </p:nvSpPr>
        <p:spPr>
          <a:xfrm>
            <a:off x="12082152" y="46481"/>
            <a:ext cx="289791" cy="28979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E33860DC-2CC2-B175-BD14-934D222B2DC5}"/>
              </a:ext>
            </a:extLst>
          </p:cNvPr>
          <p:cNvCxnSpPr>
            <a:cxnSpLocks/>
          </p:cNvCxnSpPr>
          <p:nvPr/>
        </p:nvCxnSpPr>
        <p:spPr>
          <a:xfrm>
            <a:off x="8189843" y="-23400"/>
            <a:ext cx="2829340" cy="3706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CF8A2A5A-2DAD-EB23-F2FD-1C195869ABBA}"/>
              </a:ext>
            </a:extLst>
          </p:cNvPr>
          <p:cNvSpPr/>
          <p:nvPr/>
        </p:nvSpPr>
        <p:spPr>
          <a:xfrm>
            <a:off x="8080358" y="-171888"/>
            <a:ext cx="289791" cy="28979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3AA379-EE9E-A952-C16B-C02FF8463AE6}"/>
              </a:ext>
            </a:extLst>
          </p:cNvPr>
          <p:cNvSpPr/>
          <p:nvPr/>
        </p:nvSpPr>
        <p:spPr>
          <a:xfrm rot="16805778">
            <a:off x="10913454" y="253027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6786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F9FD8CC-6C63-1130-1467-E8D3CC57B9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299" y="1792224"/>
            <a:ext cx="7790597" cy="4657344"/>
          </a:xfrm>
          <a:prstGeom prst="rect">
            <a:avLst/>
          </a:prstGeom>
          <a:noFill/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65125579-A02F-27BF-3664-288EA531DF74}"/>
              </a:ext>
            </a:extLst>
          </p:cNvPr>
          <p:cNvSpPr txBox="1">
            <a:spLocks/>
          </p:cNvSpPr>
          <p:nvPr/>
        </p:nvSpPr>
        <p:spPr>
          <a:xfrm>
            <a:off x="829147" y="729052"/>
            <a:ext cx="8127476" cy="13305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en-US" altLang="de-DE" cap="all" dirty="0"/>
              <a:t>Selection Procedure I</a:t>
            </a:r>
            <a:endParaRPr lang="de-DE" cap="all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63974F6-E3DE-77B3-D1E1-FCDD205BD73D}"/>
              </a:ext>
            </a:extLst>
          </p:cNvPr>
          <p:cNvSpPr txBox="1"/>
          <p:nvPr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lang="de-DE" sz="1100" b="0" i="0" dirty="0">
              <a:solidFill>
                <a:schemeClr val="tx1"/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FD79563-4DDC-5DC8-C801-C6C2750383A6}"/>
              </a:ext>
            </a:extLst>
          </p:cNvPr>
          <p:cNvSpPr/>
          <p:nvPr/>
        </p:nvSpPr>
        <p:spPr>
          <a:xfrm>
            <a:off x="10872502" y="1923254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999D937-C1EF-EEE9-FCE3-4F53D81690F2}"/>
              </a:ext>
            </a:extLst>
          </p:cNvPr>
          <p:cNvSpPr/>
          <p:nvPr/>
        </p:nvSpPr>
        <p:spPr>
          <a:xfrm>
            <a:off x="11733468" y="2623594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4B3BFE7-1BBF-CAF9-5313-4EBE184C7E19}"/>
              </a:ext>
            </a:extLst>
          </p:cNvPr>
          <p:cNvSpPr/>
          <p:nvPr/>
        </p:nvSpPr>
        <p:spPr>
          <a:xfrm>
            <a:off x="11131037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DD19C7D-50E5-E72D-6357-8D196211069B}"/>
              </a:ext>
            </a:extLst>
          </p:cNvPr>
          <p:cNvSpPr/>
          <p:nvPr/>
        </p:nvSpPr>
        <p:spPr>
          <a:xfrm>
            <a:off x="10238767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AB0A519F-1868-B8B8-B058-B649DB904049}"/>
              </a:ext>
            </a:extLst>
          </p:cNvPr>
          <p:cNvCxnSpPr>
            <a:cxnSpLocks/>
            <a:stCxn id="7" idx="4"/>
            <a:endCxn id="5" idx="0"/>
          </p:cNvCxnSpPr>
          <p:nvPr/>
        </p:nvCxnSpPr>
        <p:spPr>
          <a:xfrm flipH="1">
            <a:off x="11092196" y="592749"/>
            <a:ext cx="129267" cy="13305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A9BF850B-3010-AE00-2BE0-97F912489072}"/>
              </a:ext>
            </a:extLst>
          </p:cNvPr>
          <p:cNvCxnSpPr>
            <a:cxnSpLocks/>
            <a:stCxn id="6" idx="1"/>
            <a:endCxn id="5" idx="5"/>
          </p:cNvCxnSpPr>
          <p:nvPr/>
        </p:nvCxnSpPr>
        <p:spPr>
          <a:xfrm flipH="1" flipV="1">
            <a:off x="11247542" y="2298294"/>
            <a:ext cx="515491" cy="3548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FBFA5976-A371-1A5E-CC83-645F6900AC8E}"/>
              </a:ext>
            </a:extLst>
          </p:cNvPr>
          <p:cNvCxnSpPr>
            <a:cxnSpLocks/>
            <a:stCxn id="5" idx="3"/>
            <a:endCxn id="8" idx="7"/>
          </p:cNvCxnSpPr>
          <p:nvPr/>
        </p:nvCxnSpPr>
        <p:spPr>
          <a:xfrm flipH="1">
            <a:off x="10390810" y="2298294"/>
            <a:ext cx="546039" cy="9786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0BBFFA65-AD64-6A58-8487-58CC5C55245F}"/>
              </a:ext>
            </a:extLst>
          </p:cNvPr>
          <p:cNvCxnSpPr>
            <a:cxnSpLocks/>
            <a:endCxn id="6" idx="6"/>
          </p:cNvCxnSpPr>
          <p:nvPr/>
        </p:nvCxnSpPr>
        <p:spPr>
          <a:xfrm flipH="1">
            <a:off x="11935348" y="2623594"/>
            <a:ext cx="256652" cy="1009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60B6BA5B-0F2F-512E-FA0F-EF662CF9FEFB}"/>
              </a:ext>
            </a:extLst>
          </p:cNvPr>
          <p:cNvCxnSpPr>
            <a:cxnSpLocks/>
          </p:cNvCxnSpPr>
          <p:nvPr/>
        </p:nvCxnSpPr>
        <p:spPr>
          <a:xfrm flipH="1">
            <a:off x="11285404" y="238760"/>
            <a:ext cx="927674" cy="1996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772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F9FD8CC-6C63-1130-1467-E8D3CC57B9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299" y="1792224"/>
            <a:ext cx="7790597" cy="4657344"/>
          </a:xfrm>
          <a:prstGeom prst="rect">
            <a:avLst/>
          </a:prstGeom>
          <a:noFill/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65125579-A02F-27BF-3664-288EA531DF74}"/>
              </a:ext>
            </a:extLst>
          </p:cNvPr>
          <p:cNvSpPr txBox="1">
            <a:spLocks/>
          </p:cNvSpPr>
          <p:nvPr/>
        </p:nvSpPr>
        <p:spPr>
          <a:xfrm>
            <a:off x="829147" y="729052"/>
            <a:ext cx="9019391" cy="13305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en-US" altLang="de-DE" cap="all" dirty="0"/>
              <a:t>Selection Procedure II</a:t>
            </a:r>
            <a:endParaRPr lang="de-DE" cap="all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63974F6-E3DE-77B3-D1E1-FCDD205BD73D}"/>
              </a:ext>
            </a:extLst>
          </p:cNvPr>
          <p:cNvSpPr txBox="1"/>
          <p:nvPr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r>
              <a:rPr lang="de-DE" sz="1100" b="0" i="0" dirty="0">
                <a:solidFill>
                  <a:schemeClr val="tx1"/>
                </a:solidFill>
                <a:latin typeface="IBM Plex Sans Light" panose="020B0403050203000203" pitchFamily="34" charset="0"/>
              </a:rPr>
              <a:t> | </a:t>
            </a:r>
            <a:fld id="{EF543838-273D-F04A-829F-F5483DF16BC0}" type="datetimeFigureOut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17.04.2024</a:t>
            </a:fld>
            <a:endParaRPr lang="de-DE" sz="1100" b="0" i="0" dirty="0">
              <a:solidFill>
                <a:schemeClr val="tx1"/>
              </a:solidFill>
              <a:latin typeface="IBM Plex Sans Light" panose="020B040305020300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F4F1B4-DECB-C732-40A1-DDEBD1D5C3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6" r="1092"/>
          <a:stretch/>
        </p:blipFill>
        <p:spPr>
          <a:xfrm>
            <a:off x="902299" y="1468807"/>
            <a:ext cx="8272352" cy="5253464"/>
          </a:xfrm>
          <a:prstGeom prst="rect">
            <a:avLst/>
          </a:prstGeom>
          <a:noFill/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ABE7210-9DC5-DD0B-0693-EB156984AA77}"/>
              </a:ext>
            </a:extLst>
          </p:cNvPr>
          <p:cNvSpPr txBox="1"/>
          <p:nvPr/>
        </p:nvSpPr>
        <p:spPr>
          <a:xfrm>
            <a:off x="984250" y="65485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solidFill>
                  <a:schemeClr val="tx1"/>
                </a:solidFill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lang="de-DE" sz="1100" b="0" i="0" dirty="0">
              <a:solidFill>
                <a:schemeClr val="tx1"/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0C8A940-BFA4-D900-26E0-5AA8A0277158}"/>
              </a:ext>
            </a:extLst>
          </p:cNvPr>
          <p:cNvSpPr/>
          <p:nvPr/>
        </p:nvSpPr>
        <p:spPr>
          <a:xfrm>
            <a:off x="10872502" y="1923254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3438A25-89A9-89F8-F23C-4ADB63F3F39E}"/>
              </a:ext>
            </a:extLst>
          </p:cNvPr>
          <p:cNvSpPr/>
          <p:nvPr/>
        </p:nvSpPr>
        <p:spPr>
          <a:xfrm>
            <a:off x="11733468" y="2623594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FADFEB8-A69F-B1AA-D7D6-A6B44512EFDB}"/>
              </a:ext>
            </a:extLst>
          </p:cNvPr>
          <p:cNvSpPr/>
          <p:nvPr/>
        </p:nvSpPr>
        <p:spPr>
          <a:xfrm>
            <a:off x="11131037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731C07-94B2-D71B-E5B1-980C4844DF83}"/>
              </a:ext>
            </a:extLst>
          </p:cNvPr>
          <p:cNvSpPr/>
          <p:nvPr/>
        </p:nvSpPr>
        <p:spPr>
          <a:xfrm>
            <a:off x="10238767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164A80B8-AB3B-4EB1-108B-5D3DF43F51BD}"/>
              </a:ext>
            </a:extLst>
          </p:cNvPr>
          <p:cNvCxnSpPr>
            <a:cxnSpLocks/>
            <a:stCxn id="9" idx="4"/>
            <a:endCxn id="6" idx="0"/>
          </p:cNvCxnSpPr>
          <p:nvPr/>
        </p:nvCxnSpPr>
        <p:spPr>
          <a:xfrm flipH="1">
            <a:off x="11092196" y="592749"/>
            <a:ext cx="129267" cy="13305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BA418E15-B7EB-B15F-BC91-8AD0BE51560C}"/>
              </a:ext>
            </a:extLst>
          </p:cNvPr>
          <p:cNvCxnSpPr>
            <a:cxnSpLocks/>
            <a:stCxn id="8" idx="1"/>
            <a:endCxn id="6" idx="5"/>
          </p:cNvCxnSpPr>
          <p:nvPr/>
        </p:nvCxnSpPr>
        <p:spPr>
          <a:xfrm flipH="1" flipV="1">
            <a:off x="11247542" y="2298294"/>
            <a:ext cx="515491" cy="3548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4623BB5D-6B49-E032-E696-E7F34C951038}"/>
              </a:ext>
            </a:extLst>
          </p:cNvPr>
          <p:cNvCxnSpPr>
            <a:cxnSpLocks/>
            <a:stCxn id="6" idx="3"/>
            <a:endCxn id="10" idx="7"/>
          </p:cNvCxnSpPr>
          <p:nvPr/>
        </p:nvCxnSpPr>
        <p:spPr>
          <a:xfrm flipH="1">
            <a:off x="10390810" y="2298294"/>
            <a:ext cx="546039" cy="9786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0FF4B682-9B12-FE38-5F0A-24A06581CE11}"/>
              </a:ext>
            </a:extLst>
          </p:cNvPr>
          <p:cNvCxnSpPr>
            <a:cxnSpLocks/>
            <a:endCxn id="8" idx="6"/>
          </p:cNvCxnSpPr>
          <p:nvPr/>
        </p:nvCxnSpPr>
        <p:spPr>
          <a:xfrm flipH="1">
            <a:off x="11935348" y="2623594"/>
            <a:ext cx="256652" cy="1009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28DB790F-4C25-5EB6-A020-BCC5DD523D49}"/>
              </a:ext>
            </a:extLst>
          </p:cNvPr>
          <p:cNvCxnSpPr>
            <a:cxnSpLocks/>
          </p:cNvCxnSpPr>
          <p:nvPr/>
        </p:nvCxnSpPr>
        <p:spPr>
          <a:xfrm flipH="1">
            <a:off x="11285404" y="238760"/>
            <a:ext cx="927674" cy="1996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030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8B280-CCBF-DAB5-7668-09B9A3969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19191"/>
            <a:ext cx="5731239" cy="1325563"/>
          </a:xfrm>
        </p:spPr>
        <p:txBody>
          <a:bodyPr>
            <a:normAutofit/>
          </a:bodyPr>
          <a:lstStyle/>
          <a:p>
            <a:r>
              <a:rPr lang="en-GB" sz="3600" cap="all" dirty="0"/>
              <a:t>Assessment criteria for selection</a:t>
            </a:r>
            <a:endParaRPr lang="de-DE" sz="3600" cap="all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74D13B-EFB5-68EE-D230-2FF8977E7F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86957" y="1738155"/>
            <a:ext cx="5792282" cy="478883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de-DE" sz="1800" b="1" dirty="0"/>
              <a:t>academic record and academic performance to date</a:t>
            </a:r>
            <a:r>
              <a:rPr lang="en-US" altLang="de-DE" sz="1800" dirty="0"/>
              <a:t>, e.g. mobility, determination, scientific breadth, productivity  – in relation to the career stage</a:t>
            </a:r>
          </a:p>
          <a:p>
            <a:pPr>
              <a:lnSpc>
                <a:spcPct val="100000"/>
              </a:lnSpc>
            </a:pPr>
            <a:r>
              <a:rPr lang="en-US" altLang="de-DE" sz="1800" b="1" dirty="0"/>
              <a:t>quality of key publications </a:t>
            </a:r>
            <a:r>
              <a:rPr lang="en-US" altLang="de-DE" sz="1800" dirty="0"/>
              <a:t>– originality, the applicant’s contribution</a:t>
            </a:r>
          </a:p>
          <a:p>
            <a:pPr>
              <a:lnSpc>
                <a:spcPct val="100000"/>
              </a:lnSpc>
            </a:pPr>
            <a:r>
              <a:rPr lang="en-US" altLang="de-DE" sz="1800" b="1" dirty="0"/>
              <a:t>originality and innovation potential </a:t>
            </a:r>
            <a:r>
              <a:rPr lang="en-US" altLang="de-DE" sz="1800" dirty="0"/>
              <a:t>of the suggested </a:t>
            </a:r>
            <a:r>
              <a:rPr lang="en-US" altLang="de-DE" sz="1800" b="1" dirty="0"/>
              <a:t>research outline</a:t>
            </a:r>
            <a:r>
              <a:rPr lang="en-US" altLang="de-DE" sz="1800" dirty="0"/>
              <a:t> – feasibility, prospects for academic development of applicants</a:t>
            </a:r>
          </a:p>
          <a:p>
            <a:pPr>
              <a:lnSpc>
                <a:spcPct val="100000"/>
              </a:lnSpc>
            </a:pPr>
            <a:r>
              <a:rPr lang="en-US" altLang="de-DE" sz="1800" dirty="0"/>
              <a:t>the applicant’s </a:t>
            </a:r>
            <a:r>
              <a:rPr lang="en-US" altLang="de-DE" sz="1800" b="1" dirty="0"/>
              <a:t>future potential </a:t>
            </a:r>
            <a:r>
              <a:rPr lang="en-US" altLang="de-DE" sz="1800" dirty="0"/>
              <a:t>- further academic development, career prospects</a:t>
            </a:r>
          </a:p>
          <a:p>
            <a:pPr marL="3175" lvl="2" indent="0" eaLnBrk="1" hangingPunct="1">
              <a:spcBef>
                <a:spcPts val="1800"/>
              </a:spcBef>
              <a:buFont typeface="Arial" charset="0"/>
              <a:buNone/>
              <a:defRPr/>
            </a:pPr>
            <a:r>
              <a:rPr lang="en-US" sz="1800" b="1" dirty="0">
                <a:solidFill>
                  <a:schemeClr val="tx2"/>
                </a:solidFill>
              </a:rPr>
              <a:t>for experienced researchers additionally:</a:t>
            </a:r>
          </a:p>
          <a:p>
            <a:pPr>
              <a:defRPr/>
            </a:pPr>
            <a:r>
              <a:rPr lang="en-US" altLang="de-DE" sz="1800" dirty="0"/>
              <a:t>clearly visible independent research profile</a:t>
            </a:r>
          </a:p>
          <a:p>
            <a:pPr marL="0" lvl="2" indent="0">
              <a:lnSpc>
                <a:spcPct val="100000"/>
              </a:lnSpc>
              <a:spcBef>
                <a:spcPts val="1000"/>
              </a:spcBef>
              <a:buNone/>
            </a:pPr>
            <a:endParaRPr lang="de-DE" sz="1900" dirty="0"/>
          </a:p>
          <a:p>
            <a:pPr marL="0" lvl="2" indent="0">
              <a:lnSpc>
                <a:spcPct val="100000"/>
              </a:lnSpc>
              <a:spcBef>
                <a:spcPts val="1000"/>
              </a:spcBef>
              <a:buNone/>
            </a:pPr>
            <a:endParaRPr lang="de-DE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421C40C-83BD-F82E-F68C-56ED71938A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60"/>
            <a:ext cx="5873675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BE76861-45E5-0747-3D36-E73E4ABAC78A}"/>
              </a:ext>
            </a:extLst>
          </p:cNvPr>
          <p:cNvSpPr/>
          <p:nvPr/>
        </p:nvSpPr>
        <p:spPr>
          <a:xfrm>
            <a:off x="991327" y="1923254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5EED70C-E0F2-CFF7-5D02-76DB1C85B2F9}"/>
              </a:ext>
            </a:extLst>
          </p:cNvPr>
          <p:cNvSpPr/>
          <p:nvPr/>
        </p:nvSpPr>
        <p:spPr>
          <a:xfrm>
            <a:off x="1852293" y="2623594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2CD53F-04F8-5373-EC80-5FFFBC78C6D7}"/>
              </a:ext>
            </a:extLst>
          </p:cNvPr>
          <p:cNvSpPr/>
          <p:nvPr/>
        </p:nvSpPr>
        <p:spPr>
          <a:xfrm>
            <a:off x="1249862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9D861A1-E1BB-917E-C6C5-D95875B0DFA0}"/>
              </a:ext>
            </a:extLst>
          </p:cNvPr>
          <p:cNvSpPr/>
          <p:nvPr/>
        </p:nvSpPr>
        <p:spPr>
          <a:xfrm>
            <a:off x="357592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FFF6944C-AED9-12B2-CD92-70ED891B2BA6}"/>
              </a:ext>
            </a:extLst>
          </p:cNvPr>
          <p:cNvCxnSpPr>
            <a:cxnSpLocks/>
            <a:stCxn id="7" idx="4"/>
            <a:endCxn id="5" idx="0"/>
          </p:cNvCxnSpPr>
          <p:nvPr/>
        </p:nvCxnSpPr>
        <p:spPr>
          <a:xfrm flipH="1">
            <a:off x="1211021" y="592749"/>
            <a:ext cx="129267" cy="13305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75EF402D-25D0-D53D-2C9C-A88DE67CBBE7}"/>
              </a:ext>
            </a:extLst>
          </p:cNvPr>
          <p:cNvCxnSpPr>
            <a:cxnSpLocks/>
            <a:stCxn id="6" idx="1"/>
            <a:endCxn id="5" idx="5"/>
          </p:cNvCxnSpPr>
          <p:nvPr/>
        </p:nvCxnSpPr>
        <p:spPr>
          <a:xfrm flipH="1" flipV="1">
            <a:off x="1366367" y="2298294"/>
            <a:ext cx="515491" cy="3548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D20D0871-27E4-1DBE-87B7-926457950610}"/>
              </a:ext>
            </a:extLst>
          </p:cNvPr>
          <p:cNvCxnSpPr>
            <a:cxnSpLocks/>
            <a:stCxn id="5" idx="3"/>
            <a:endCxn id="8" idx="7"/>
          </p:cNvCxnSpPr>
          <p:nvPr/>
        </p:nvCxnSpPr>
        <p:spPr>
          <a:xfrm flipH="1">
            <a:off x="509635" y="2298294"/>
            <a:ext cx="546039" cy="9786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2EA83935-D979-E953-7DA6-409E8E5CA361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717630" y="0"/>
            <a:ext cx="558717" cy="43838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1213C505-47E4-1A80-29CD-C1C8B193CF3F}"/>
              </a:ext>
            </a:extLst>
          </p:cNvPr>
          <p:cNvCxnSpPr>
            <a:cxnSpLocks/>
            <a:stCxn id="8" idx="6"/>
            <a:endCxn id="6" idx="3"/>
          </p:cNvCxnSpPr>
          <p:nvPr/>
        </p:nvCxnSpPr>
        <p:spPr>
          <a:xfrm flipV="1">
            <a:off x="535722" y="2795909"/>
            <a:ext cx="1346136" cy="5440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9EB49469-E1BC-A399-4212-63D873D0D096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0" y="3276957"/>
            <a:ext cx="357592" cy="629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6D959209-12C4-E51D-362A-35D2E235CD95}"/>
              </a:ext>
            </a:extLst>
          </p:cNvPr>
          <p:cNvSpPr txBox="1"/>
          <p:nvPr/>
        </p:nvSpPr>
        <p:spPr>
          <a:xfrm>
            <a:off x="831850" y="6396180"/>
            <a:ext cx="377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EBC29D-A5FE-1248-A03D-D7D35CA1AE83}" type="slidenum">
              <a:rPr lang="de-DE" sz="1100" b="0" i="0" smtClean="0">
                <a:latin typeface="IBM Plex Sans Light" panose="020B0403050203000203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r>
              <a:rPr lang="de-DE" sz="1100" b="0" i="0" dirty="0">
                <a:latin typeface="IBM Plex Sans Light" panose="020B040305020300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5540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 descr="Ein Bild, das Text, Buch, Regal, Zimmer enthält.&#10;&#10;Automatisch generierte Beschreibung">
            <a:extLst>
              <a:ext uri="{FF2B5EF4-FFF2-40B4-BE49-F238E27FC236}">
                <a16:creationId xmlns:a16="http://schemas.microsoft.com/office/drawing/2014/main" id="{2AC032A4-936A-AB06-AB2A-BEAD1A2894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3423" y="0"/>
            <a:ext cx="5978577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52DE8A-1F1F-DC19-36BB-7781811B7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547" y="340028"/>
            <a:ext cx="5050835" cy="1330505"/>
          </a:xfrm>
        </p:spPr>
        <p:txBody>
          <a:bodyPr>
            <a:noAutofit/>
          </a:bodyPr>
          <a:lstStyle/>
          <a:p>
            <a:r>
              <a:rPr lang="en-GB" altLang="de-DE" sz="3600" cap="all" dirty="0"/>
              <a:t>Hints and Tips</a:t>
            </a:r>
            <a:endParaRPr lang="de-DE" sz="3600" cap="all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832048-480C-6CB4-77B5-C1F3C42724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1465" y="1635339"/>
            <a:ext cx="4944719" cy="449360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de-DE" sz="1800" dirty="0"/>
              <a:t>prepare your application well in advance</a:t>
            </a:r>
          </a:p>
          <a:p>
            <a:pPr>
              <a:defRPr/>
            </a:pPr>
            <a:r>
              <a:rPr lang="en-US" altLang="de-DE" sz="1800" dirty="0"/>
              <a:t>take your time to find an adequate academic host </a:t>
            </a:r>
          </a:p>
          <a:p>
            <a:pPr>
              <a:defRPr/>
            </a:pPr>
            <a:r>
              <a:rPr lang="en-US" altLang="de-DE" sz="1800" dirty="0"/>
              <a:t>choose the appropriate time to submit your application (PhD (almost) completed? Prior stays in the host country?)</a:t>
            </a:r>
          </a:p>
          <a:p>
            <a:pPr>
              <a:defRPr/>
            </a:pPr>
            <a:r>
              <a:rPr lang="en-US" altLang="de-DE" sz="1800" dirty="0"/>
              <a:t>postdoctoral researchers should ensure that the key findings of their doctoral thesis are already published</a:t>
            </a:r>
          </a:p>
          <a:p>
            <a:pPr>
              <a:defRPr/>
            </a:pPr>
            <a:r>
              <a:rPr lang="en-US" altLang="de-DE" sz="1800" dirty="0"/>
              <a:t>the research outline should not be a direct continuation of the doctoral thesis or of the academic work carried out to date</a:t>
            </a:r>
          </a:p>
          <a:p>
            <a:pPr>
              <a:defRPr/>
            </a:pPr>
            <a:r>
              <a:rPr lang="en-US" altLang="de-DE" sz="1800" dirty="0"/>
              <a:t>choose the keywords to define your research topic and the key publications carefully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D58B2B5-8C19-D5A2-83E4-A25BC1AAB2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9EEFEF43-DEEE-68C2-28FB-459C5DF31FC8}"/>
              </a:ext>
            </a:extLst>
          </p:cNvPr>
          <p:cNvGrpSpPr/>
          <p:nvPr/>
        </p:nvGrpSpPr>
        <p:grpSpPr>
          <a:xfrm flipH="1" flipV="1">
            <a:off x="8065737" y="4557009"/>
            <a:ext cx="4241325" cy="2471079"/>
            <a:chOff x="7121356" y="-179882"/>
            <a:chExt cx="4241325" cy="2471079"/>
          </a:xfrm>
        </p:grpSpPr>
        <p:cxnSp>
          <p:nvCxnSpPr>
            <p:cNvPr id="43" name="Gerade Verbindung 42">
              <a:extLst>
                <a:ext uri="{FF2B5EF4-FFF2-40B4-BE49-F238E27FC236}">
                  <a16:creationId xmlns:a16="http://schemas.microsoft.com/office/drawing/2014/main" id="{88922A09-67AB-6004-AFF8-75F6A9CE62FE}"/>
                </a:ext>
              </a:extLst>
            </p:cNvPr>
            <p:cNvCxnSpPr>
              <a:cxnSpLocks/>
              <a:endCxn id="26" idx="7"/>
            </p:cNvCxnSpPr>
            <p:nvPr/>
          </p:nvCxnSpPr>
          <p:spPr>
            <a:xfrm>
              <a:off x="8244590" y="-179882"/>
              <a:ext cx="851946" cy="43815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>
              <a:extLst>
                <a:ext uri="{FF2B5EF4-FFF2-40B4-BE49-F238E27FC236}">
                  <a16:creationId xmlns:a16="http://schemas.microsoft.com/office/drawing/2014/main" id="{F9291F62-1984-57DE-683B-A96E45492434}"/>
                </a:ext>
              </a:extLst>
            </p:cNvPr>
            <p:cNvCxnSpPr>
              <a:cxnSpLocks/>
              <a:stCxn id="7" idx="2"/>
              <a:endCxn id="26" idx="4"/>
            </p:cNvCxnSpPr>
            <p:nvPr/>
          </p:nvCxnSpPr>
          <p:spPr>
            <a:xfrm flipH="1">
              <a:off x="9253670" y="126122"/>
              <a:ext cx="1581792" cy="23262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7CEBE048-A0E3-0C02-FA98-ED5B63E63070}"/>
                </a:ext>
              </a:extLst>
            </p:cNvPr>
            <p:cNvCxnSpPr>
              <a:cxnSpLocks/>
              <a:stCxn id="26" idx="1"/>
              <a:endCxn id="10" idx="7"/>
            </p:cNvCxnSpPr>
            <p:nvPr/>
          </p:nvCxnSpPr>
          <p:spPr>
            <a:xfrm flipH="1">
              <a:off x="7368708" y="398811"/>
              <a:ext cx="1702803" cy="1645034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DF84943-11B2-4E2C-1164-72813CE48A76}"/>
                </a:ext>
              </a:extLst>
            </p:cNvPr>
            <p:cNvSpPr/>
            <p:nvPr/>
          </p:nvSpPr>
          <p:spPr>
            <a:xfrm>
              <a:off x="10835462" y="-137488"/>
              <a:ext cx="527219" cy="52721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F44DC3B-4D19-CDFE-E846-45F38C1F287E}"/>
                </a:ext>
              </a:extLst>
            </p:cNvPr>
            <p:cNvSpPr/>
            <p:nvPr/>
          </p:nvSpPr>
          <p:spPr>
            <a:xfrm>
              <a:off x="7121356" y="2001406"/>
              <a:ext cx="289791" cy="28979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71EA684-577D-FC3D-2EBD-C685ECA826AA}"/>
                </a:ext>
              </a:extLst>
            </p:cNvPr>
            <p:cNvSpPr/>
            <p:nvPr/>
          </p:nvSpPr>
          <p:spPr>
            <a:xfrm rot="16805778">
              <a:off x="9053353" y="240114"/>
              <a:ext cx="201880" cy="20188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cxnSp>
          <p:nvCxnSpPr>
            <p:cNvPr id="17" name="Gerade Verbindung 16">
              <a:extLst>
                <a:ext uri="{FF2B5EF4-FFF2-40B4-BE49-F238E27FC236}">
                  <a16:creationId xmlns:a16="http://schemas.microsoft.com/office/drawing/2014/main" id="{F4378140-D135-935E-534D-8173CF02CEE5}"/>
                </a:ext>
              </a:extLst>
            </p:cNvPr>
            <p:cNvCxnSpPr>
              <a:cxnSpLocks/>
              <a:endCxn id="39" idx="7"/>
            </p:cNvCxnSpPr>
            <p:nvPr/>
          </p:nvCxnSpPr>
          <p:spPr>
            <a:xfrm flipH="1">
              <a:off x="8858654" y="320017"/>
              <a:ext cx="2031532" cy="1005021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2C3E878-CD1E-02C4-9BA0-01C9F6CE9A2C}"/>
                </a:ext>
              </a:extLst>
            </p:cNvPr>
            <p:cNvSpPr/>
            <p:nvPr/>
          </p:nvSpPr>
          <p:spPr>
            <a:xfrm>
              <a:off x="8611302" y="1282599"/>
              <a:ext cx="289791" cy="28979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853114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8B280-CCBF-DAB5-7668-09B9A3969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/>
              <a:t>WHAT WE DO</a:t>
            </a:r>
            <a:endParaRPr lang="de-DE" sz="4000" dirty="0">
              <a:highlight>
                <a:srgbClr val="FFFF00"/>
              </a:highlight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74D13B-EFB5-68EE-D230-2FF8977E7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1781908"/>
            <a:ext cx="4105437" cy="4419600"/>
          </a:xfrm>
        </p:spPr>
        <p:txBody>
          <a:bodyPr>
            <a:noAutofit/>
          </a:bodyPr>
          <a:lstStyle/>
          <a:p>
            <a:pPr marL="228600" lvl="1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Academic collaborations between excellent international and German researchers</a:t>
            </a:r>
          </a:p>
          <a:p>
            <a:pPr marL="228600" lvl="1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Sponsorship throughout lifetime </a:t>
            </a:r>
          </a:p>
          <a:p>
            <a:pPr marL="228600" lvl="1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International understanding, diplomacy, scientific progress and development</a:t>
            </a:r>
          </a:p>
          <a:p>
            <a:pPr marL="228600" lvl="1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Internationalization of Germany as a research location</a:t>
            </a:r>
          </a:p>
          <a:p>
            <a:pPr marL="228600" lvl="1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 network of 30,000 alumni worldwide</a:t>
            </a:r>
          </a:p>
          <a:p>
            <a:pPr marL="228600" lvl="1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FA4E48CE-75EA-853C-34F5-28BCF65A24D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3188" y="954768"/>
            <a:ext cx="6172200" cy="4873625"/>
          </a:xfrm>
        </p:spPr>
      </p:pic>
    </p:spTree>
    <p:extLst>
      <p:ext uri="{BB962C8B-B14F-4D97-AF65-F5344CB8AC3E}">
        <p14:creationId xmlns:p14="http://schemas.microsoft.com/office/powerpoint/2010/main" val="13210738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67BC42-3F73-9158-A71D-0DCC2EC61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72" y="835029"/>
            <a:ext cx="3932237" cy="134229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de-DE" sz="5400" cap="all" dirty="0"/>
              <a:t>Advisory Service</a:t>
            </a:r>
            <a:endParaRPr lang="en-US" sz="5400" kern="1200" cap="all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1ADFDFF8-47A1-F2AA-3EDC-E77DE1996F95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A6B4AF-F244-C69A-6049-FEB3D75883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4280" y="2855242"/>
            <a:ext cx="3932237" cy="29382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/>
              <a:t>Find the right contact person on our website:</a:t>
            </a:r>
          </a:p>
          <a:p>
            <a:r>
              <a:rPr lang="en-US" sz="1800" dirty="0">
                <a:hlinkClick r:id="rId3"/>
              </a:rPr>
              <a:t>https://www.humboldt-foundation.de/en/apply/advice</a:t>
            </a: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2200" dirty="0">
              <a:latin typeface="+mn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83C8C90-1850-BAED-B816-F76D3B9CF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259" y="184785"/>
            <a:ext cx="6452066" cy="629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340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F21113-C15F-5931-CA81-7530B484C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219" y="681037"/>
            <a:ext cx="4651144" cy="830489"/>
          </a:xfrm>
        </p:spPr>
        <p:txBody>
          <a:bodyPr>
            <a:normAutofit/>
          </a:bodyPr>
          <a:lstStyle/>
          <a:p>
            <a:r>
              <a:rPr lang="de-DE" sz="4400" dirty="0"/>
              <a:t>THANK YOU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B8BFF0-3780-8624-0B43-E252A7BE261E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6570817" y="1758462"/>
            <a:ext cx="4996788" cy="393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252000" bIns="2520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88" indent="455613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defRPr b="1">
                <a:solidFill>
                  <a:schemeClr val="tx2"/>
                </a:solidFill>
                <a:latin typeface="+mn-lt"/>
                <a:cs typeface="+mn-cs"/>
              </a:defRPr>
            </a:lvl2pPr>
            <a:lvl3pPr marL="257175" indent="-2540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●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523875" indent="-166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-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892175" indent="-188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1349375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1806575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2263775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2720975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536575" indent="-84138" eaLnBrk="1" hangingPunct="1">
              <a:defRPr/>
            </a:pPr>
            <a:r>
              <a:rPr lang="de-DE" altLang="de-DE" sz="2000" dirty="0">
                <a:latin typeface="IBM Plex Sans" panose="020B0503050203000203" pitchFamily="34" charset="0"/>
              </a:rPr>
              <a:t>Do </a:t>
            </a:r>
            <a:r>
              <a:rPr lang="de-DE" altLang="de-DE" sz="2000" dirty="0" err="1">
                <a:latin typeface="IBM Plex Sans" panose="020B0503050203000203" pitchFamily="34" charset="0"/>
              </a:rPr>
              <a:t>you</a:t>
            </a:r>
            <a:r>
              <a:rPr lang="de-DE" altLang="de-DE" sz="2000" dirty="0">
                <a:latin typeface="IBM Plex Sans" panose="020B0503050203000203" pitchFamily="34" charset="0"/>
              </a:rPr>
              <a:t> </a:t>
            </a:r>
            <a:r>
              <a:rPr lang="de-DE" altLang="de-DE" sz="2000" dirty="0" err="1">
                <a:latin typeface="IBM Plex Sans" panose="020B0503050203000203" pitchFamily="34" charset="0"/>
              </a:rPr>
              <a:t>have</a:t>
            </a:r>
            <a:r>
              <a:rPr lang="de-DE" altLang="de-DE" sz="2000" dirty="0">
                <a:latin typeface="IBM Plex Sans" panose="020B0503050203000203" pitchFamily="34" charset="0"/>
              </a:rPr>
              <a:t> </a:t>
            </a:r>
            <a:r>
              <a:rPr lang="de-DE" altLang="de-DE" sz="2000" dirty="0" err="1">
                <a:latin typeface="IBM Plex Sans" panose="020B0503050203000203" pitchFamily="34" charset="0"/>
              </a:rPr>
              <a:t>any</a:t>
            </a:r>
            <a:r>
              <a:rPr lang="de-DE" altLang="de-DE" sz="2000" dirty="0">
                <a:latin typeface="IBM Plex Sans" panose="020B0503050203000203" pitchFamily="34" charset="0"/>
              </a:rPr>
              <a:t> </a:t>
            </a:r>
            <a:r>
              <a:rPr lang="de-DE" altLang="de-DE" sz="2000" dirty="0" err="1">
                <a:latin typeface="IBM Plex Sans" panose="020B0503050203000203" pitchFamily="34" charset="0"/>
              </a:rPr>
              <a:t>questions</a:t>
            </a:r>
            <a:r>
              <a:rPr lang="de-DE" altLang="de-DE" sz="2000" dirty="0">
                <a:latin typeface="IBM Plex Sans" panose="020B0503050203000203" pitchFamily="34" charset="0"/>
              </a:rPr>
              <a:t>?</a:t>
            </a:r>
            <a:r>
              <a:rPr lang="de-DE" altLang="de-DE" dirty="0">
                <a:latin typeface="IBM Plex Sans" panose="020B0503050203000203" pitchFamily="34" charset="0"/>
              </a:rPr>
              <a:t>	</a:t>
            </a:r>
          </a:p>
          <a:p>
            <a:pPr marL="536575" indent="-84138" eaLnBrk="1" hangingPunct="1">
              <a:defRPr/>
            </a:pPr>
            <a:endParaRPr lang="de-DE" altLang="de-DE" dirty="0">
              <a:latin typeface="IBM Plex Sans" panose="020B0503050203000203" pitchFamily="34" charset="0"/>
            </a:endParaRPr>
          </a:p>
          <a:p>
            <a:pPr marL="536575" indent="-84138" eaLnBrk="1" hangingPunct="1">
              <a:defRPr/>
            </a:pPr>
            <a:r>
              <a:rPr lang="de-DE" altLang="de-DE" dirty="0">
                <a:latin typeface="IBM Plex Sans" panose="020B0503050203000203" pitchFamily="34" charset="0"/>
              </a:rPr>
              <a:t> www.humboldt-foundation.de</a:t>
            </a:r>
            <a:br>
              <a:rPr lang="de-DE" altLang="de-DE" dirty="0">
                <a:latin typeface="IBM Plex Sans" panose="020B0503050203000203" pitchFamily="34" charset="0"/>
              </a:rPr>
            </a:br>
            <a:br>
              <a:rPr lang="de-DE" altLang="de-DE" dirty="0">
                <a:latin typeface="IBM Plex Sans" panose="020B0503050203000203" pitchFamily="34" charset="0"/>
              </a:rPr>
            </a:br>
            <a:r>
              <a:rPr lang="de-DE" altLang="de-DE" dirty="0">
                <a:latin typeface="IBM Plex Sans" panose="020B0503050203000203" pitchFamily="34" charset="0"/>
              </a:rPr>
              <a:t>i</a:t>
            </a:r>
            <a:r>
              <a:rPr lang="de-DE" altLang="de-DE" dirty="0">
                <a:solidFill>
                  <a:srgbClr val="292929"/>
                </a:solidFill>
                <a:latin typeface="IBM Plex Sans" panose="020B0503050203000203" pitchFamily="34" charset="0"/>
              </a:rPr>
              <a:t>nfo@avh.de</a:t>
            </a:r>
            <a:r>
              <a:rPr lang="de-DE" altLang="de-DE" dirty="0">
                <a:latin typeface="IBM Plex Sans" panose="020B0503050203000203" pitchFamily="34" charset="0"/>
              </a:rPr>
              <a:t>    </a:t>
            </a:r>
            <a:br>
              <a:rPr lang="de-DE" altLang="de-DE" dirty="0">
                <a:latin typeface="IBM Plex Sans" panose="020B0503050203000203" pitchFamily="34" charset="0"/>
              </a:rPr>
            </a:br>
            <a:r>
              <a:rPr lang="de-DE" altLang="de-DE" dirty="0">
                <a:latin typeface="IBM Plex Sans" panose="020B0503050203000203" pitchFamily="34" charset="0"/>
              </a:rPr>
              <a:t>         </a:t>
            </a:r>
            <a:br>
              <a:rPr lang="de-DE" altLang="de-DE" dirty="0">
                <a:latin typeface="IBM Plex Sans" panose="020B0503050203000203" pitchFamily="34" charset="0"/>
              </a:rPr>
            </a:br>
            <a:r>
              <a:rPr lang="de-DE" altLang="de-DE" dirty="0">
                <a:latin typeface="IBM Plex Sans" panose="020B0503050203000203" pitchFamily="34" charset="0"/>
              </a:rPr>
              <a:t>+49 228 833-0</a:t>
            </a:r>
          </a:p>
          <a:p>
            <a:pPr>
              <a:defRPr/>
            </a:pPr>
            <a:endParaRPr lang="de-DE" altLang="de-DE" dirty="0">
              <a:latin typeface="IBM Plex Sans" panose="020B0503050203000203" pitchFamily="34" charset="0"/>
            </a:endParaRPr>
          </a:p>
          <a:p>
            <a:pPr marL="536575" indent="-536575">
              <a:defRPr/>
            </a:pPr>
            <a:r>
              <a:rPr lang="de-DE" altLang="de-DE" dirty="0">
                <a:latin typeface="IBM Plex Sans" panose="020B0503050203000203" pitchFamily="34" charset="0"/>
              </a:rPr>
              <a:t>	@AvHStiftung</a:t>
            </a:r>
            <a:br>
              <a:rPr lang="de-DE" altLang="de-DE" dirty="0">
                <a:latin typeface="IBM Plex Sans" panose="020B0503050203000203" pitchFamily="34" charset="0"/>
              </a:rPr>
            </a:br>
            <a:br>
              <a:rPr lang="de-DE" altLang="de-DE" dirty="0">
                <a:latin typeface="IBM Plex Sans" panose="020B0503050203000203" pitchFamily="34" charset="0"/>
              </a:rPr>
            </a:br>
            <a:r>
              <a:rPr lang="de-DE" altLang="de-DE" dirty="0">
                <a:latin typeface="IBM Plex Sans" panose="020B0503050203000203" pitchFamily="34" charset="0"/>
              </a:rPr>
              <a:t>www.youtube.com/AvHStiftung</a:t>
            </a:r>
          </a:p>
          <a:p>
            <a:pPr marL="0" indent="0" eaLnBrk="1" hangingPunct="1">
              <a:defRPr/>
            </a:pPr>
            <a:br>
              <a:rPr lang="de-DE" altLang="de-DE" dirty="0"/>
            </a:br>
            <a:br>
              <a:rPr lang="de-DE" altLang="de-DE" dirty="0"/>
            </a:br>
            <a:endParaRPr lang="de-DE" alt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C955F00-92B4-EC08-7599-F57DB4F34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147" y="2494424"/>
            <a:ext cx="381000" cy="381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9BC05E2-8759-9D7B-4F41-853F674EA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147" y="3079654"/>
            <a:ext cx="381000" cy="2921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0937783-3D99-3A03-21AA-2E54FF09C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7147" y="3548840"/>
            <a:ext cx="381000" cy="381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51D8F84-603F-4C11-C041-425694235E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3257" y="4389064"/>
            <a:ext cx="381000" cy="3048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70B1C1B-0289-71AB-2DD5-20E91E2A0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3257" y="4947364"/>
            <a:ext cx="4064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853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9" descr="Ein Bild, das Im Haus, Person, Höhle enthält.&#10;&#10;Automatisch generierte Beschreibung">
            <a:extLst>
              <a:ext uri="{FF2B5EF4-FFF2-40B4-BE49-F238E27FC236}">
                <a16:creationId xmlns:a16="http://schemas.microsoft.com/office/drawing/2014/main" id="{F24DDC05-9C12-81B2-FED2-D4F0FE7A05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B2592F59-57C4-E7A5-7A87-1F44075EC63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3464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8B280-CCBF-DAB5-7668-09B9A3969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OUR NETWORK</a:t>
            </a:r>
            <a:endParaRPr lang="de-DE" sz="2000" dirty="0">
              <a:solidFill>
                <a:schemeClr val="tx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B99455C-33F7-2231-5EBF-366DA96DD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032" y="2269851"/>
            <a:ext cx="819150" cy="14287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51FA5D5-2D31-650C-38ED-F8DF10A3CC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5919" y="1971309"/>
            <a:ext cx="1727292" cy="172729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AF7E2EE-5BF4-AD16-BE67-C150716734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009" y="1740130"/>
            <a:ext cx="1482671" cy="1958471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6381C656-8CE1-2393-C91D-00E1106FF133}"/>
              </a:ext>
            </a:extLst>
          </p:cNvPr>
          <p:cNvSpPr txBox="1">
            <a:spLocks/>
          </p:cNvSpPr>
          <p:nvPr/>
        </p:nvSpPr>
        <p:spPr>
          <a:xfrm>
            <a:off x="838200" y="3979222"/>
            <a:ext cx="2504814" cy="28471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accent2"/>
                </a:solidFill>
              </a:rPr>
              <a:t>950</a:t>
            </a:r>
          </a:p>
          <a:p>
            <a:pPr algn="ctr">
              <a:lnSpc>
                <a:spcPct val="100000"/>
              </a:lnSpc>
            </a:pP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Awards and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fellowships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every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year</a:t>
            </a:r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574CFFA-9D96-846E-893B-4B04E6FD6D38}"/>
              </a:ext>
            </a:extLst>
          </p:cNvPr>
          <p:cNvSpPr txBox="1">
            <a:spLocks/>
          </p:cNvSpPr>
          <p:nvPr/>
        </p:nvSpPr>
        <p:spPr>
          <a:xfrm>
            <a:off x="3930884" y="3979222"/>
            <a:ext cx="2504814" cy="28471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IBM Plex Sans Light" panose="020B0403050203000203" pitchFamily="34" charset="0"/>
                <a:ea typeface="+mn-ea"/>
                <a:cs typeface="+mn-cs"/>
              </a:rPr>
              <a:t>Alumni 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IBM Plex Sans Light" panose="020B0403050203000203" pitchFamily="34" charset="0"/>
                <a:ea typeface="+mn-ea"/>
                <a:cs typeface="+mn-cs"/>
              </a:rPr>
              <a:t>more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IBM Plex Sans Light" panose="020B0403050203000203" pitchFamily="34" charset="0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IBM Plex Sans Light" panose="020B0403050203000203" pitchFamily="34" charset="0"/>
                <a:ea typeface="+mn-ea"/>
                <a:cs typeface="+mn-cs"/>
              </a:rPr>
              <a:t>than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IBM Plex Sans Light" panose="020B0403050203000203" pitchFamily="34" charset="0"/>
              <a:ea typeface="+mn-ea"/>
              <a:cs typeface="+mn-cs"/>
            </a:endParaRPr>
          </a:p>
          <a:p>
            <a:pPr algn="ctr">
              <a:lnSpc>
                <a:spcPct val="100000"/>
              </a:lnSpc>
            </a:pPr>
            <a:r>
              <a:rPr lang="de-DE" dirty="0">
                <a:solidFill>
                  <a:schemeClr val="accent2"/>
                </a:solidFill>
              </a:rPr>
              <a:t>140</a:t>
            </a:r>
          </a:p>
          <a:p>
            <a:pPr algn="ctr"/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countries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E3A275A-B32D-9979-6F94-651EB9FB344E}"/>
              </a:ext>
            </a:extLst>
          </p:cNvPr>
          <p:cNvSpPr txBox="1">
            <a:spLocks/>
          </p:cNvSpPr>
          <p:nvPr/>
        </p:nvSpPr>
        <p:spPr>
          <a:xfrm>
            <a:off x="7024936" y="3979222"/>
            <a:ext cx="2705689" cy="28471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accent2"/>
                </a:solidFill>
              </a:rPr>
              <a:t>2300</a:t>
            </a:r>
          </a:p>
          <a:p>
            <a:pPr algn="ctr">
              <a:lnSpc>
                <a:spcPct val="100000"/>
              </a:lnSpc>
            </a:pP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Research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stays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in Germany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every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year</a:t>
            </a:r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339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CB2F3B4-E1DA-9FEF-FD49-8A0596564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994" y="694611"/>
            <a:ext cx="6669824" cy="1844673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971682D9-ED92-BCDC-FE2C-D086761F206D}"/>
              </a:ext>
            </a:extLst>
          </p:cNvPr>
          <p:cNvSpPr txBox="1">
            <a:spLocks/>
          </p:cNvSpPr>
          <p:nvPr/>
        </p:nvSpPr>
        <p:spPr>
          <a:xfrm>
            <a:off x="3823994" y="2759093"/>
            <a:ext cx="6765747" cy="164985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de-DE" sz="7200" dirty="0">
                <a:solidFill>
                  <a:schemeClr val="accent2"/>
                </a:solidFill>
              </a:rPr>
              <a:t>30000</a:t>
            </a:r>
            <a:endParaRPr lang="de-DE" dirty="0">
              <a:solidFill>
                <a:schemeClr val="accent2"/>
              </a:solidFill>
            </a:endParaRPr>
          </a:p>
          <a:p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Humboldtians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across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the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world</a:t>
            </a:r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D1CD400-AA28-E77E-F1C2-76D4FD6CEEA4}"/>
              </a:ext>
            </a:extLst>
          </p:cNvPr>
          <p:cNvSpPr txBox="1">
            <a:spLocks/>
          </p:cNvSpPr>
          <p:nvPr/>
        </p:nvSpPr>
        <p:spPr>
          <a:xfrm>
            <a:off x="8119241" y="4634262"/>
            <a:ext cx="3657599" cy="22010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accent2"/>
                </a:solidFill>
              </a:rPr>
              <a:t>109</a:t>
            </a:r>
          </a:p>
          <a:p>
            <a:pPr algn="ctr">
              <a:lnSpc>
                <a:spcPct val="100000"/>
              </a:lnSpc>
            </a:pP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Humboldt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alumni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associations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worldwide</a:t>
            </a:r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BF142B2-CDEF-EA10-9F9D-A891E78BEC8D}"/>
              </a:ext>
            </a:extLst>
          </p:cNvPr>
          <p:cNvSpPr txBox="1">
            <a:spLocks/>
          </p:cNvSpPr>
          <p:nvPr/>
        </p:nvSpPr>
        <p:spPr>
          <a:xfrm>
            <a:off x="415159" y="4634262"/>
            <a:ext cx="2698743" cy="12751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accent2"/>
                </a:solidFill>
              </a:rPr>
              <a:t>59</a:t>
            </a:r>
          </a:p>
          <a:p>
            <a:pPr algn="ctr">
              <a:lnSpc>
                <a:spcPct val="100000"/>
              </a:lnSpc>
            </a:pP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Nobel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laureates</a:t>
            </a:r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  <a:latin typeface="IBM Plex Sans Light" panose="020B0403050203000203" pitchFamily="34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8F87D28-DD27-AE10-0752-191066F86617}"/>
              </a:ext>
            </a:extLst>
          </p:cNvPr>
          <p:cNvSpPr txBox="1">
            <a:spLocks/>
          </p:cNvSpPr>
          <p:nvPr/>
        </p:nvSpPr>
        <p:spPr>
          <a:xfrm>
            <a:off x="3511293" y="4634262"/>
            <a:ext cx="4016628" cy="201878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dirty="0">
                <a:solidFill>
                  <a:schemeClr val="accent2"/>
                </a:solidFill>
              </a:rPr>
              <a:t>40</a:t>
            </a:r>
          </a:p>
          <a:p>
            <a:pPr algn="ctr">
              <a:lnSpc>
                <a:spcPct val="100000"/>
              </a:lnSpc>
            </a:pP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Conferences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and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meetings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across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the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world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every</a:t>
            </a:r>
            <a:r>
              <a:rPr lang="de-DE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 </a:t>
            </a:r>
            <a:r>
              <a:rPr lang="de-DE" sz="1800" b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BM Plex Sans Light" panose="020B0403050203000203" pitchFamily="34" charset="0"/>
              </a:rPr>
              <a:t>year</a:t>
            </a:r>
            <a:endParaRPr lang="de-DE" sz="1800" b="0" dirty="0">
              <a:solidFill>
                <a:schemeClr val="tx1">
                  <a:lumMod val="95000"/>
                  <a:lumOff val="5000"/>
                </a:schemeClr>
              </a:solidFill>
              <a:latin typeface="IBM Plex Sans Light" panose="020B04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271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Boden, Briefumschlag enthält.&#10;&#10;Automatisch generierte Beschreibung">
            <a:extLst>
              <a:ext uri="{FF2B5EF4-FFF2-40B4-BE49-F238E27FC236}">
                <a16:creationId xmlns:a16="http://schemas.microsoft.com/office/drawing/2014/main" id="{8583099D-4345-361C-79E2-F65A2F61AD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0601" y="0"/>
            <a:ext cx="6102477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952DE8A-1F1F-DC19-36BB-7781811B7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333" y="481714"/>
            <a:ext cx="5191027" cy="1330505"/>
          </a:xfrm>
        </p:spPr>
        <p:txBody>
          <a:bodyPr>
            <a:noAutofit/>
          </a:bodyPr>
          <a:lstStyle/>
          <a:p>
            <a:r>
              <a:rPr lang="en-GB" altLang="de-DE" sz="4000" dirty="0"/>
              <a:t>PRINCIPLES OF THE FOUNDATION</a:t>
            </a:r>
            <a:endParaRPr lang="de-DE" sz="40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832048-480C-6CB4-77B5-C1F3C42724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2059557"/>
            <a:ext cx="4481195" cy="406939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altLang="de-DE" b="1" dirty="0"/>
              <a:t>no quotas </a:t>
            </a:r>
            <a:r>
              <a:rPr lang="en-GB" altLang="de-DE" dirty="0"/>
              <a:t>for countries or disciplines</a:t>
            </a:r>
          </a:p>
          <a:p>
            <a:pPr>
              <a:lnSpc>
                <a:spcPct val="100000"/>
              </a:lnSpc>
            </a:pPr>
            <a:r>
              <a:rPr lang="en-GB" altLang="de-DE" dirty="0"/>
              <a:t>main selection criterion: </a:t>
            </a:r>
            <a:r>
              <a:rPr lang="en-GB" altLang="de-DE" b="1" dirty="0"/>
              <a:t>the applicant’s academic qualification</a:t>
            </a:r>
            <a:endParaRPr lang="en-GB" altLang="de-DE" sz="1600" b="1" dirty="0"/>
          </a:p>
          <a:p>
            <a:pPr>
              <a:lnSpc>
                <a:spcPct val="100000"/>
              </a:lnSpc>
            </a:pPr>
            <a:r>
              <a:rPr lang="en-US" dirty="0"/>
              <a:t>w</a:t>
            </a:r>
            <a:r>
              <a:rPr lang="en-US" sz="2000" dirty="0"/>
              <a:t>e </a:t>
            </a:r>
            <a:r>
              <a:rPr lang="en-US" sz="2000" b="1" dirty="0"/>
              <a:t>support people</a:t>
            </a:r>
            <a:r>
              <a:rPr lang="en-US" sz="2000" dirty="0"/>
              <a:t>, not projects. </a:t>
            </a:r>
            <a:endParaRPr lang="de-DE" sz="2000" dirty="0"/>
          </a:p>
          <a:p>
            <a:pPr>
              <a:lnSpc>
                <a:spcPct val="100000"/>
              </a:lnSpc>
            </a:pPr>
            <a:r>
              <a:rPr lang="en-US" altLang="de-DE" b="1" dirty="0"/>
              <a:t>independent scientific research</a:t>
            </a:r>
            <a:r>
              <a:rPr lang="en-US" altLang="de-DE" dirty="0"/>
              <a:t>, bottom-up and investigator-driven</a:t>
            </a:r>
          </a:p>
          <a:p>
            <a:pPr>
              <a:lnSpc>
                <a:spcPct val="100000"/>
              </a:lnSpc>
            </a:pPr>
            <a:r>
              <a:rPr lang="en-GB" altLang="de-DE" sz="2000" b="1" dirty="0"/>
              <a:t>flexible sponsorship options </a:t>
            </a:r>
            <a:r>
              <a:rPr lang="en-GB" altLang="de-DE" sz="2000" dirty="0"/>
              <a:t>for different career stages and during the entire scientific career through Alumni sponsorship measures</a:t>
            </a:r>
          </a:p>
          <a:p>
            <a:pPr marL="0" indent="0">
              <a:lnSpc>
                <a:spcPct val="100000"/>
              </a:lnSpc>
              <a:buNone/>
            </a:pPr>
            <a:endParaRPr lang="en-GB" altLang="de-DE" dirty="0"/>
          </a:p>
          <a:p>
            <a:pPr marL="0" indent="0">
              <a:lnSpc>
                <a:spcPct val="100000"/>
              </a:lnSpc>
              <a:buNone/>
            </a:pPr>
            <a:endParaRPr lang="en-GB" altLang="de-DE" dirty="0"/>
          </a:p>
          <a:p>
            <a:pPr marL="0" indent="0">
              <a:lnSpc>
                <a:spcPct val="100000"/>
              </a:lnSpc>
              <a:buNone/>
            </a:pPr>
            <a:endParaRPr lang="en-GB" altLang="de-DE" b="1" dirty="0"/>
          </a:p>
          <a:p>
            <a:pPr marL="0" indent="0" eaLnBrk="1" hangingPunct="1">
              <a:lnSpc>
                <a:spcPct val="100000"/>
              </a:lnSpc>
              <a:buNone/>
            </a:pPr>
            <a:endParaRPr lang="de-DE" altLang="de-DE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DF84943-11B2-4E2C-1164-72813CE48A76}"/>
              </a:ext>
            </a:extLst>
          </p:cNvPr>
          <p:cNvSpPr/>
          <p:nvPr/>
        </p:nvSpPr>
        <p:spPr>
          <a:xfrm>
            <a:off x="10872502" y="1923254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3AA379-EE9E-A952-C16B-C02FF8463AE6}"/>
              </a:ext>
            </a:extLst>
          </p:cNvPr>
          <p:cNvSpPr/>
          <p:nvPr/>
        </p:nvSpPr>
        <p:spPr>
          <a:xfrm>
            <a:off x="11733468" y="2623594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CED183-0B79-0382-BDC5-53844F4ECC74}"/>
              </a:ext>
            </a:extLst>
          </p:cNvPr>
          <p:cNvSpPr/>
          <p:nvPr/>
        </p:nvSpPr>
        <p:spPr>
          <a:xfrm>
            <a:off x="11131037" y="411897"/>
            <a:ext cx="180852" cy="1808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338F58A-11CE-1FEE-C052-41F877C563C3}"/>
              </a:ext>
            </a:extLst>
          </p:cNvPr>
          <p:cNvSpPr/>
          <p:nvPr/>
        </p:nvSpPr>
        <p:spPr>
          <a:xfrm>
            <a:off x="10238767" y="3250870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5137B4CE-8095-E9BE-D21B-BD8786AD311A}"/>
              </a:ext>
            </a:extLst>
          </p:cNvPr>
          <p:cNvCxnSpPr>
            <a:cxnSpLocks/>
            <a:stCxn id="9" idx="4"/>
            <a:endCxn id="7" idx="0"/>
          </p:cNvCxnSpPr>
          <p:nvPr/>
        </p:nvCxnSpPr>
        <p:spPr>
          <a:xfrm flipH="1">
            <a:off x="11092196" y="592749"/>
            <a:ext cx="129267" cy="133050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79DFCA1E-A1BA-2EAA-B131-A8D27D2F727D}"/>
              </a:ext>
            </a:extLst>
          </p:cNvPr>
          <p:cNvCxnSpPr>
            <a:cxnSpLocks/>
            <a:stCxn id="8" idx="1"/>
            <a:endCxn id="7" idx="5"/>
          </p:cNvCxnSpPr>
          <p:nvPr/>
        </p:nvCxnSpPr>
        <p:spPr>
          <a:xfrm flipH="1" flipV="1">
            <a:off x="11247542" y="2298294"/>
            <a:ext cx="515491" cy="35486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4871D16F-FFBE-F164-CFC9-7530268F4999}"/>
              </a:ext>
            </a:extLst>
          </p:cNvPr>
          <p:cNvCxnSpPr>
            <a:cxnSpLocks/>
            <a:stCxn id="7" idx="3"/>
            <a:endCxn id="10" idx="7"/>
          </p:cNvCxnSpPr>
          <p:nvPr/>
        </p:nvCxnSpPr>
        <p:spPr>
          <a:xfrm flipH="1">
            <a:off x="10390810" y="2298294"/>
            <a:ext cx="546039" cy="9786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C8BF658C-A7EB-F0BF-D5C4-D9F1C86D494B}"/>
              </a:ext>
            </a:extLst>
          </p:cNvPr>
          <p:cNvCxnSpPr>
            <a:cxnSpLocks/>
            <a:endCxn id="9" idx="6"/>
          </p:cNvCxnSpPr>
          <p:nvPr/>
        </p:nvCxnSpPr>
        <p:spPr>
          <a:xfrm flipH="1">
            <a:off x="11311889" y="238760"/>
            <a:ext cx="901189" cy="2635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1F6B464D-0423-3775-E5C2-EAE26E9FF14F}"/>
              </a:ext>
            </a:extLst>
          </p:cNvPr>
          <p:cNvCxnSpPr>
            <a:cxnSpLocks/>
            <a:endCxn id="8" idx="6"/>
          </p:cNvCxnSpPr>
          <p:nvPr/>
        </p:nvCxnSpPr>
        <p:spPr>
          <a:xfrm flipH="1">
            <a:off x="11935348" y="2623594"/>
            <a:ext cx="256652" cy="1009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6D58B2B5-8C19-D5A2-83E4-A25BC1AAB2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45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79DFCA1E-A1BA-2EAA-B131-A8D27D2F727D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10128281" y="951695"/>
            <a:ext cx="1213173" cy="240593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E952DE8A-1F1F-DC19-36BB-7781811B7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8970"/>
            <a:ext cx="4899409" cy="1330505"/>
          </a:xfrm>
        </p:spPr>
        <p:txBody>
          <a:bodyPr>
            <a:noAutofit/>
          </a:bodyPr>
          <a:lstStyle/>
          <a:p>
            <a:r>
              <a:rPr lang="en-GB" altLang="de-DE" sz="3200" cap="all" dirty="0"/>
              <a:t>Equal Opportunities for Female Researchers</a:t>
            </a:r>
            <a:endParaRPr lang="de-DE" sz="3200" cap="all" dirty="0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4871D16F-FFBE-F164-CFC9-7530268F4999}"/>
              </a:ext>
            </a:extLst>
          </p:cNvPr>
          <p:cNvCxnSpPr>
            <a:cxnSpLocks/>
            <a:endCxn id="10" idx="0"/>
          </p:cNvCxnSpPr>
          <p:nvPr/>
        </p:nvCxnSpPr>
        <p:spPr>
          <a:xfrm flipH="1">
            <a:off x="9884343" y="968663"/>
            <a:ext cx="214767" cy="175882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832048-480C-6CB4-77B5-C1F3C42724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17866"/>
            <a:ext cx="4481195" cy="369116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IBM Plex Sans Light" panose="020B0403050203000203" pitchFamily="34" charset="0"/>
              </a:rPr>
              <a:t>equal opportunities is an important issue for the Foundation</a:t>
            </a:r>
          </a:p>
          <a:p>
            <a:pPr>
              <a:lnSpc>
                <a:spcPct val="100000"/>
              </a:lnSpc>
            </a:pPr>
            <a:r>
              <a:rPr lang="en-GB" sz="1800" dirty="0">
                <a:solidFill>
                  <a:srgbClr val="000000"/>
                </a:solidFill>
              </a:rPr>
              <a:t>c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IBM Plex Sans Light" panose="020B0403050203000203" pitchFamily="34" charset="0"/>
              </a:rPr>
              <a:t>are work will be taken into account regarding career stages</a:t>
            </a:r>
          </a:p>
          <a:p>
            <a:pPr>
              <a:lnSpc>
                <a:spcPct val="100000"/>
              </a:lnSpc>
            </a:pPr>
            <a:r>
              <a:rPr lang="en-GB" sz="1800" dirty="0">
                <a:solidFill>
                  <a:srgbClr val="292929"/>
                </a:solidFill>
              </a:rPr>
              <a:t>t</a:t>
            </a:r>
            <a:r>
              <a:rPr lang="en-GB" sz="1800" b="0" i="0" u="none" strike="noStrike" dirty="0">
                <a:solidFill>
                  <a:srgbClr val="292929"/>
                </a:solidFill>
                <a:effectLst/>
                <a:latin typeface="IBM Plex Sans Light" panose="020B0403050203000203" pitchFamily="34" charset="0"/>
              </a:rPr>
              <a:t>ransparency in the review and selection process</a:t>
            </a:r>
          </a:p>
          <a:p>
            <a:pPr>
              <a:lnSpc>
                <a:spcPct val="100000"/>
              </a:lnSpc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IBM Plex Sans Light" panose="020B0403050203000203" pitchFamily="34" charset="0"/>
              </a:rPr>
              <a:t>fellowship extension or interruption, allowances to support childcare </a:t>
            </a:r>
            <a:endParaRPr lang="en-GB" sz="1800" b="0" i="0" u="none" strike="noStrike" dirty="0">
              <a:solidFill>
                <a:srgbClr val="292929"/>
              </a:solidFill>
              <a:effectLst/>
              <a:latin typeface="IBM Plex Sans Light" panose="020B0403050203000203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1800" b="0" i="0" u="none" strike="noStrike" dirty="0">
                <a:solidFill>
                  <a:srgbClr val="292929"/>
                </a:solidFill>
                <a:effectLst/>
                <a:latin typeface="IBM Plex Sans Light" panose="020B0403050203000203" pitchFamily="34" charset="0"/>
              </a:rPr>
              <a:t>targeted counselling and provision of information</a:t>
            </a:r>
            <a:endParaRPr lang="en-GB" altLang="de-DE" dirty="0"/>
          </a:p>
          <a:p>
            <a:pPr marL="0" indent="0">
              <a:lnSpc>
                <a:spcPct val="100000"/>
              </a:lnSpc>
              <a:buNone/>
            </a:pPr>
            <a:endParaRPr lang="en-GB" altLang="de-DE" dirty="0"/>
          </a:p>
          <a:p>
            <a:pPr marL="0" indent="0">
              <a:lnSpc>
                <a:spcPct val="100000"/>
              </a:lnSpc>
              <a:buNone/>
            </a:pPr>
            <a:endParaRPr lang="en-GB" altLang="de-DE" b="1" dirty="0"/>
          </a:p>
          <a:p>
            <a:pPr marL="0" indent="0" eaLnBrk="1" hangingPunct="1">
              <a:lnSpc>
                <a:spcPct val="100000"/>
              </a:lnSpc>
              <a:buNone/>
            </a:pPr>
            <a:endParaRPr lang="de-DE" altLang="de-DE" dirty="0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5137B4CE-8095-E9BE-D21B-BD8786AD311A}"/>
              </a:ext>
            </a:extLst>
          </p:cNvPr>
          <p:cNvCxnSpPr>
            <a:cxnSpLocks/>
          </p:cNvCxnSpPr>
          <p:nvPr/>
        </p:nvCxnSpPr>
        <p:spPr>
          <a:xfrm flipH="1">
            <a:off x="10128281" y="0"/>
            <a:ext cx="254870" cy="95169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8DF84943-11B2-4E2C-1164-72813CE48A76}"/>
              </a:ext>
            </a:extLst>
          </p:cNvPr>
          <p:cNvSpPr/>
          <p:nvPr/>
        </p:nvSpPr>
        <p:spPr>
          <a:xfrm>
            <a:off x="9879417" y="748970"/>
            <a:ext cx="439387" cy="43938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13AA379-EE9E-A952-C16B-C02FF8463AE6}"/>
              </a:ext>
            </a:extLst>
          </p:cNvPr>
          <p:cNvSpPr/>
          <p:nvPr/>
        </p:nvSpPr>
        <p:spPr>
          <a:xfrm>
            <a:off x="11311889" y="3328060"/>
            <a:ext cx="201880" cy="20188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338F58A-11CE-1FEE-C052-41F877C563C3}"/>
              </a:ext>
            </a:extLst>
          </p:cNvPr>
          <p:cNvSpPr/>
          <p:nvPr/>
        </p:nvSpPr>
        <p:spPr>
          <a:xfrm>
            <a:off x="9795278" y="2727487"/>
            <a:ext cx="178130" cy="1781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1F6B464D-0423-3775-E5C2-EAE26E9FF14F}"/>
              </a:ext>
            </a:extLst>
          </p:cNvPr>
          <p:cNvCxnSpPr>
            <a:cxnSpLocks/>
            <a:endCxn id="8" idx="6"/>
          </p:cNvCxnSpPr>
          <p:nvPr/>
        </p:nvCxnSpPr>
        <p:spPr>
          <a:xfrm flipH="1">
            <a:off x="11513769" y="3235758"/>
            <a:ext cx="678231" cy="19324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6D58B2B5-8C19-D5A2-83E4-A25BC1AAB2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18453" y="6263375"/>
            <a:ext cx="527219" cy="52721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7CF43A6-1643-8000-15A3-5451B291FC2A}"/>
              </a:ext>
            </a:extLst>
          </p:cNvPr>
          <p:cNvSpPr txBox="1"/>
          <p:nvPr/>
        </p:nvSpPr>
        <p:spPr>
          <a:xfrm>
            <a:off x="3054485" y="3244334"/>
            <a:ext cx="6108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611042E-9FDA-B139-CF4A-E451F79C3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5157" y="0"/>
            <a:ext cx="59468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0B998CB-84E3-762A-F206-DA5F67B195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74336" y="6229841"/>
            <a:ext cx="527219" cy="52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25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C1A2F19-1807-D34A-FA06-5A5C01DC2412}"/>
              </a:ext>
            </a:extLst>
          </p:cNvPr>
          <p:cNvSpPr txBox="1">
            <a:spLocks/>
          </p:cNvSpPr>
          <p:nvPr/>
        </p:nvSpPr>
        <p:spPr>
          <a:xfrm>
            <a:off x="1647093" y="399098"/>
            <a:ext cx="930122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sz="4000" dirty="0"/>
              <a:t>HUMBOLDT FOUNDATION FINANCING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6E7F6F3E-B4D6-24D1-985A-9043DB1B92C0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9873344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000" dirty="0"/>
              <a:t>Budget 2023*: </a:t>
            </a:r>
            <a:r>
              <a:rPr lang="en-US" sz="2000" dirty="0"/>
              <a:t>approx. 163.3 mill. euros, 93 percent financed through federal funds</a:t>
            </a:r>
            <a:endParaRPr lang="de-DE" sz="2000" dirty="0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BE5BAC1-5D6C-8C50-795F-0D148A46B4BE}"/>
              </a:ext>
            </a:extLst>
          </p:cNvPr>
          <p:cNvSpPr txBox="1">
            <a:spLocks/>
          </p:cNvSpPr>
          <p:nvPr/>
        </p:nvSpPr>
        <p:spPr>
          <a:xfrm>
            <a:off x="5295900" y="5276178"/>
            <a:ext cx="8848140" cy="1026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0000">
              <a:buNone/>
            </a:pPr>
            <a:r>
              <a:rPr lang="en-US" sz="1000" dirty="0"/>
              <a:t>AA:	Federal Foreign Office </a:t>
            </a:r>
            <a:br>
              <a:rPr lang="en-US" sz="1000" dirty="0"/>
            </a:br>
            <a:r>
              <a:rPr lang="en-US" sz="1000" dirty="0"/>
              <a:t>BMBF:	Federal Ministry of Education and Research</a:t>
            </a:r>
            <a:br>
              <a:rPr lang="en-US" sz="1000" dirty="0"/>
            </a:br>
            <a:r>
              <a:rPr lang="en-US" sz="1000" dirty="0"/>
              <a:t>BMZ:	Federal Ministry for Economic Cooperation and Development </a:t>
            </a:r>
            <a:br>
              <a:rPr lang="en-US" sz="1000" dirty="0"/>
            </a:br>
            <a:r>
              <a:rPr lang="en-US" sz="1000" dirty="0"/>
              <a:t>BMWK: 	Federal Ministry for Economic Affairs and Climate Action </a:t>
            </a:r>
          </a:p>
          <a:p>
            <a:pPr marL="0" indent="0" defTabSz="540000">
              <a:buNone/>
            </a:pPr>
            <a:br>
              <a:rPr lang="de-DE" sz="1000" dirty="0"/>
            </a:br>
            <a:r>
              <a:rPr lang="en-US" sz="1000" dirty="0"/>
              <a:t>* according to the 2023 budget </a:t>
            </a:r>
            <a:endParaRPr lang="de-DE" sz="1000" dirty="0"/>
          </a:p>
        </p:txBody>
      </p:sp>
      <p:graphicFrame>
        <p:nvGraphicFramePr>
          <p:cNvPr id="12" name="Diagramm 11">
            <a:extLst>
              <a:ext uri="{FF2B5EF4-FFF2-40B4-BE49-F238E27FC236}">
                <a16:creationId xmlns:a16="http://schemas.microsoft.com/office/drawing/2014/main" id="{FB6F7474-4B8F-484C-4658-ECF565B8BF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930669"/>
              </p:ext>
            </p:extLst>
          </p:nvPr>
        </p:nvGraphicFramePr>
        <p:xfrm>
          <a:off x="613137" y="2588820"/>
          <a:ext cx="4459126" cy="3737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BAB08707-0711-4B6C-57E8-6AD70FBD0AC1}"/>
              </a:ext>
            </a:extLst>
          </p:cNvPr>
          <p:cNvSpPr txBox="1">
            <a:spLocks/>
          </p:cNvSpPr>
          <p:nvPr/>
        </p:nvSpPr>
        <p:spPr>
          <a:xfrm>
            <a:off x="5295900" y="2710238"/>
            <a:ext cx="4543425" cy="2315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IBM Plex Sans Light" panose="020B040305020300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540000">
              <a:buNone/>
            </a:pPr>
            <a:r>
              <a:rPr lang="de-DE" sz="1800" b="1" dirty="0">
                <a:solidFill>
                  <a:schemeClr val="accent1"/>
                </a:solidFill>
              </a:rPr>
              <a:t>AA			36,1 %</a:t>
            </a:r>
          </a:p>
          <a:p>
            <a:pPr marL="0" indent="0" defTabSz="540000">
              <a:buNone/>
            </a:pPr>
            <a:r>
              <a:rPr lang="de-DE" sz="1800" b="1" dirty="0">
                <a:solidFill>
                  <a:schemeClr val="accent2"/>
                </a:solidFill>
              </a:rPr>
              <a:t>BMZ			7,1 %</a:t>
            </a:r>
          </a:p>
          <a:p>
            <a:pPr marL="0" indent="0" defTabSz="540000">
              <a:buNone/>
            </a:pPr>
            <a:r>
              <a:rPr lang="de-DE" sz="1800" b="1" dirty="0">
                <a:solidFill>
                  <a:schemeClr val="accent2">
                    <a:lumMod val="75000"/>
                  </a:schemeClr>
                </a:solidFill>
              </a:rPr>
              <a:t>BMWK		1,5 %</a:t>
            </a:r>
          </a:p>
          <a:p>
            <a:pPr marL="0" indent="0" defTabSz="540000">
              <a:buNone/>
            </a:pPr>
            <a:r>
              <a:rPr lang="de-DE" sz="1800" b="1" dirty="0">
                <a:solidFill>
                  <a:schemeClr val="accent4"/>
                </a:solidFill>
              </a:rPr>
              <a:t>EU			3,6 %</a:t>
            </a:r>
          </a:p>
          <a:p>
            <a:pPr marL="0" indent="0" defTabSz="540000">
              <a:buNone/>
            </a:pPr>
            <a:r>
              <a:rPr lang="de-DE" sz="1800" b="1" dirty="0">
                <a:solidFill>
                  <a:schemeClr val="accent5"/>
                </a:solidFill>
              </a:rPr>
              <a:t>Others		3,0 %</a:t>
            </a:r>
          </a:p>
          <a:p>
            <a:pPr marL="0" indent="0" defTabSz="540000">
              <a:buNone/>
            </a:pPr>
            <a:r>
              <a:rPr lang="de-DE" sz="1800" b="1" dirty="0">
                <a:solidFill>
                  <a:schemeClr val="accent6"/>
                </a:solidFill>
              </a:rPr>
              <a:t>BMBF		48,7 %</a:t>
            </a:r>
          </a:p>
        </p:txBody>
      </p:sp>
    </p:spTree>
    <p:extLst>
      <p:ext uri="{BB962C8B-B14F-4D97-AF65-F5344CB8AC3E}">
        <p14:creationId xmlns:p14="http://schemas.microsoft.com/office/powerpoint/2010/main" val="1704113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C1A2F19-1807-D34A-FA06-5A5C01DC2412}"/>
              </a:ext>
            </a:extLst>
          </p:cNvPr>
          <p:cNvSpPr txBox="1">
            <a:spLocks/>
          </p:cNvSpPr>
          <p:nvPr/>
        </p:nvSpPr>
        <p:spPr>
          <a:xfrm>
            <a:off x="569625" y="457200"/>
            <a:ext cx="11212643" cy="11175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5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sz="3600" cap="all" dirty="0"/>
              <a:t>Key sponsorship programmes at a glance</a:t>
            </a:r>
          </a:p>
        </p:txBody>
      </p:sp>
      <p:graphicFrame>
        <p:nvGraphicFramePr>
          <p:cNvPr id="12" name="Diagramm 11">
            <a:extLst>
              <a:ext uri="{FF2B5EF4-FFF2-40B4-BE49-F238E27FC236}">
                <a16:creationId xmlns:a16="http://schemas.microsoft.com/office/drawing/2014/main" id="{FB6F7474-4B8F-484C-4658-ECF565B8BF48}"/>
              </a:ext>
            </a:extLst>
          </p:cNvPr>
          <p:cNvGraphicFramePr/>
          <p:nvPr/>
        </p:nvGraphicFramePr>
        <p:xfrm>
          <a:off x="613137" y="2588820"/>
          <a:ext cx="4459126" cy="3737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Tabelle 3">
            <a:extLst>
              <a:ext uri="{FF2B5EF4-FFF2-40B4-BE49-F238E27FC236}">
                <a16:creationId xmlns:a16="http://schemas.microsoft.com/office/drawing/2014/main" id="{146C0075-0ED2-A6ED-5B04-424A5FE924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875025"/>
              </p:ext>
            </p:extLst>
          </p:nvPr>
        </p:nvGraphicFramePr>
        <p:xfrm>
          <a:off x="933449" y="1250376"/>
          <a:ext cx="10496550" cy="4782166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756787">
                  <a:extLst>
                    <a:ext uri="{9D8B030D-6E8A-4147-A177-3AD203B41FA5}">
                      <a16:colId xmlns:a16="http://schemas.microsoft.com/office/drawing/2014/main" val="2512907510"/>
                    </a:ext>
                  </a:extLst>
                </a:gridCol>
                <a:gridCol w="4132891">
                  <a:extLst>
                    <a:ext uri="{9D8B030D-6E8A-4147-A177-3AD203B41FA5}">
                      <a16:colId xmlns:a16="http://schemas.microsoft.com/office/drawing/2014/main" val="1308969405"/>
                    </a:ext>
                  </a:extLst>
                </a:gridCol>
                <a:gridCol w="3606872">
                  <a:extLst>
                    <a:ext uri="{9D8B030D-6E8A-4147-A177-3AD203B41FA5}">
                      <a16:colId xmlns:a16="http://schemas.microsoft.com/office/drawing/2014/main" val="2017646618"/>
                    </a:ext>
                  </a:extLst>
                </a:gridCol>
              </a:tblGrid>
              <a:tr h="299529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IBM Plex Sans" panose="020B0503050203000203" pitchFamily="34" charset="0"/>
                        </a:rPr>
                        <a:t>Academics from abroad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EC9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IBM Plex Sans" panose="020B0503050203000203" pitchFamily="34" charset="0"/>
                        </a:rPr>
                        <a:t>Academics from Germany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7284200"/>
                  </a:ext>
                </a:extLst>
              </a:tr>
              <a:tr h="7352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75EC9E"/>
                          </a:solidFill>
                          <a:latin typeface="IBM Plex Sans" panose="020B0503050203000203" pitchFamily="34" charset="0"/>
                        </a:rPr>
                        <a:t>Postdoctoral researchers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de-DE" sz="1600" dirty="0"/>
                        <a:t>(up to 4 years after completion of doctorate)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IBM Plex Sans" panose="020B0503050203000203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altLang="de-DE" sz="1600" dirty="0"/>
                        <a:t>Humboldt Research Fellowship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altLang="de-DE" sz="1600" dirty="0"/>
                        <a:t>Georg Forster Research Fellowship</a:t>
                      </a:r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altLang="de-DE" sz="1600" dirty="0"/>
                        <a:t>Feodor Lynen Research Fellowship</a:t>
                      </a:r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002867"/>
                  </a:ext>
                </a:extLst>
              </a:tr>
              <a:tr h="7352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75EC9E"/>
                          </a:solidFill>
                          <a:latin typeface="IBM Plex Sans" panose="020B0503050203000203" pitchFamily="34" charset="0"/>
                        </a:rPr>
                        <a:t>Experienced researchers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de-DE" sz="1600" dirty="0"/>
                        <a:t>(up to 12 years after  completion of doctorate)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altLang="de-DE" sz="1600" dirty="0"/>
                        <a:t>Humboldt Research Fellowship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altLang="de-DE" sz="1600" dirty="0"/>
                        <a:t>Georg Forster Research Fellowship</a:t>
                      </a:r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altLang="de-DE" sz="1600" dirty="0"/>
                        <a:t>Feodor Lynen Research Fellowship</a:t>
                      </a:r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5793608"/>
                  </a:ext>
                </a:extLst>
              </a:tr>
              <a:tr h="5173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de-DE" sz="1600" dirty="0"/>
                        <a:t>(up to 18 years after completion of doctorate)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altLang="de-DE" sz="1600" dirty="0"/>
                        <a:t>Friedrich Wilhelm Bessel Research Award</a:t>
                      </a:r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929400"/>
                  </a:ext>
                </a:extLst>
              </a:tr>
              <a:tr h="9112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75EC9E"/>
                          </a:solidFill>
                          <a:latin typeface="IBM Plex Sans" panose="020B0503050203000203" pitchFamily="34" charset="0"/>
                        </a:rPr>
                        <a:t>Internationally renowned academics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altLang="de-DE" sz="1600" dirty="0"/>
                        <a:t>Humboldt Research Award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altLang="de-DE" sz="1600" dirty="0"/>
                        <a:t>Georg Forster Research Award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altLang="de-DE" sz="1600" dirty="0"/>
                        <a:t>Alexander von Humboldt Professorship</a:t>
                      </a:r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55113501"/>
                  </a:ext>
                </a:extLst>
              </a:tr>
              <a:tr h="11002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de-DE" sz="1600" b="1" kern="1200" dirty="0">
                          <a:solidFill>
                            <a:srgbClr val="75EC9E"/>
                          </a:solidFill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Up-and-coming researchers </a:t>
                      </a:r>
                      <a:r>
                        <a:rPr lang="en-GB" altLang="de-DE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(until 15 years after completion of doctorate) and </a:t>
                      </a:r>
                      <a:r>
                        <a:rPr lang="en-GB" altLang="de-DE" sz="1600" b="1" kern="1200" dirty="0">
                          <a:solidFill>
                            <a:srgbClr val="75EC9E"/>
                          </a:solidFill>
                          <a:latin typeface="IBM Plex Sans" panose="020B0503050203000203" pitchFamily="34" charset="0"/>
                          <a:ea typeface="+mn-ea"/>
                          <a:cs typeface="+mn-cs"/>
                        </a:rPr>
                        <a:t>established academics </a:t>
                      </a:r>
                      <a:r>
                        <a:rPr lang="en-GB" altLang="de-DE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 potential Scouts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altLang="de-DE" sz="1600" dirty="0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alt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Henriette </a:t>
                      </a:r>
                      <a:r>
                        <a:rPr kumimoji="0" lang="en-GB" altLang="de-DE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Herz</a:t>
                      </a:r>
                      <a:r>
                        <a:rPr kumimoji="0" lang="en-GB" altLang="de-DE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Scouting Programme</a:t>
                      </a:r>
                    </a:p>
                    <a:p>
                      <a:endParaRPr lang="de-DE" sz="1600" dirty="0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1415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65599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AvH Farb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DC299"/>
      </a:accent1>
      <a:accent2>
        <a:srgbClr val="00D5E3"/>
      </a:accent2>
      <a:accent3>
        <a:srgbClr val="45C3C3"/>
      </a:accent3>
      <a:accent4>
        <a:srgbClr val="FF9664"/>
      </a:accent4>
      <a:accent5>
        <a:srgbClr val="75EB9E"/>
      </a:accent5>
      <a:accent6>
        <a:srgbClr val="FF0046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7AF41747C8C2342B6564689130371FA" ma:contentTypeVersion="14" ma:contentTypeDescription="Ein neues Dokument erstellen." ma:contentTypeScope="" ma:versionID="7f927e115d0060a91d281e0b3b2f3a37">
  <xsd:schema xmlns:xsd="http://www.w3.org/2001/XMLSchema" xmlns:xs="http://www.w3.org/2001/XMLSchema" xmlns:p="http://schemas.microsoft.com/office/2006/metadata/properties" xmlns:ns2="a37eff5b-52a1-444d-aae7-f7b46aaf3323" xmlns:ns3="008c5496-f11a-4c31-b893-f6b1548afa54" xmlns:ns4="6b443cd7-39c8-4ab5-9f01-57e5763feeff" targetNamespace="http://schemas.microsoft.com/office/2006/metadata/properties" ma:root="true" ma:fieldsID="75e283590740158c9ed95d6b200140d5" ns2:_="" ns3:_="" ns4:_="">
    <xsd:import namespace="a37eff5b-52a1-444d-aae7-f7b46aaf3323"/>
    <xsd:import namespace="008c5496-f11a-4c31-b893-f6b1548afa54"/>
    <xsd:import namespace="6b443cd7-39c8-4ab5-9f01-57e5763feef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4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7eff5b-52a1-444d-aae7-f7b46aaf332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8c5496-f11a-4c31-b893-f6b1548afa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markierungen" ma:readOnly="false" ma:fieldId="{5cf76f15-5ced-4ddc-b409-7134ff3c332f}" ma:taxonomyMulti="true" ma:sspId="101d7c45-964c-47a9-8082-1365842f00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443cd7-39c8-4ab5-9f01-57e5763feef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c7053a5-3cb3-40bd-b171-faad63f88041}" ma:internalName="TaxCatchAll" ma:showField="CatchAllData" ma:web="a37eff5b-52a1-444d-aae7-f7b46aaf3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b443cd7-39c8-4ab5-9f01-57e5763feeff" xsi:nil="true"/>
    <lcf76f155ced4ddcb4097134ff3c332f xmlns="008c5496-f11a-4c31-b893-f6b1548afa54">
      <Terms xmlns="http://schemas.microsoft.com/office/infopath/2007/PartnerControls"/>
    </lcf76f155ced4ddcb4097134ff3c332f>
    <SharedWithUsers xmlns="a37eff5b-52a1-444d-aae7-f7b46aaf3323">
      <UserInfo>
        <DisplayName>Berg, Andrea</DisplayName>
        <AccountId>152</AccountId>
        <AccountType/>
      </UserInfo>
      <UserInfo>
        <DisplayName>Franke, Lisa</DisplayName>
        <AccountId>245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965111D-693A-41DF-8D4C-B9D988E80A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88BBE99-2B39-446F-9911-CE1480CDB3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7eff5b-52a1-444d-aae7-f7b46aaf3323"/>
    <ds:schemaRef ds:uri="008c5496-f11a-4c31-b893-f6b1548afa54"/>
    <ds:schemaRef ds:uri="6b443cd7-39c8-4ab5-9f01-57e5763fee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63D2917-2F4E-4675-81BD-7E40307E3CFD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elements/1.1/"/>
    <ds:schemaRef ds:uri="008c5496-f11a-4c31-b893-f6b1548afa54"/>
    <ds:schemaRef ds:uri="http://schemas.microsoft.com/office/2006/metadata/properties"/>
    <ds:schemaRef ds:uri="a37eff5b-52a1-444d-aae7-f7b46aaf3323"/>
    <ds:schemaRef ds:uri="6b443cd7-39c8-4ab5-9f01-57e5763feef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1688</Words>
  <Application>Microsoft Office PowerPoint</Application>
  <PresentationFormat>Breitbild</PresentationFormat>
  <Paragraphs>259</Paragraphs>
  <Slides>32</Slides>
  <Notes>26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7" baseType="lpstr">
      <vt:lpstr>IBM Plex Sans Light</vt:lpstr>
      <vt:lpstr>Calibri</vt:lpstr>
      <vt:lpstr>Arial</vt:lpstr>
      <vt:lpstr>IBM Plex Sans</vt:lpstr>
      <vt:lpstr>Office</vt:lpstr>
      <vt:lpstr>EXZELLENZ  VERBINDET – BE PART OF A  WORLDWIDE NETWORK</vt:lpstr>
      <vt:lpstr>OUR ROOTS</vt:lpstr>
      <vt:lpstr>WHAT WE DO</vt:lpstr>
      <vt:lpstr>OUR NETWORK</vt:lpstr>
      <vt:lpstr>PowerPoint-Präsentation</vt:lpstr>
      <vt:lpstr>PRINCIPLES OF THE FOUNDATION</vt:lpstr>
      <vt:lpstr>Equal Opportunities for Female Researchers</vt:lpstr>
      <vt:lpstr>PowerPoint-Präsentation</vt:lpstr>
      <vt:lpstr>PowerPoint-Präsentation</vt:lpstr>
      <vt:lpstr>PowerPoint-Präsentation</vt:lpstr>
      <vt:lpstr>Research fellowships for research stays in Germany</vt:lpstr>
      <vt:lpstr>Research fellowships for research stays abroad</vt:lpstr>
      <vt:lpstr>Feodor Lynen Research Fellowships     How to find an  academic host?  www.humboldt-foundation.de/ lynen-search-for-host </vt:lpstr>
      <vt:lpstr>Research Fellowships for Japan and Taiwan</vt:lpstr>
      <vt:lpstr>PowerPoint-Präsentation</vt:lpstr>
      <vt:lpstr>Henriette Herz Scouting Programme</vt:lpstr>
      <vt:lpstr>PowerPoint-Präsentation</vt:lpstr>
      <vt:lpstr>Benefits provided</vt:lpstr>
      <vt:lpstr>Benefits for families </vt:lpstr>
      <vt:lpstr>Once a Humboldtian – always a Humboldtian</vt:lpstr>
      <vt:lpstr>PowerPoint-Präsentation</vt:lpstr>
      <vt:lpstr>PowerPoint-Präsentation</vt:lpstr>
      <vt:lpstr>Up to 4/12 years after completion of Doctorate…?</vt:lpstr>
      <vt:lpstr>Researchers From Germany/Abroad...?</vt:lpstr>
      <vt:lpstr>Application procedure</vt:lpstr>
      <vt:lpstr>PowerPoint-Präsentation</vt:lpstr>
      <vt:lpstr>PowerPoint-Präsentation</vt:lpstr>
      <vt:lpstr>Assessment criteria for selection</vt:lpstr>
      <vt:lpstr>Hints and Tips</vt:lpstr>
      <vt:lpstr>Advisory Service</vt:lpstr>
      <vt:lpstr>THANK YOU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Grote, Alexander</dc:creator>
  <cp:lastModifiedBy>Herte, Michelle</cp:lastModifiedBy>
  <cp:revision>106</cp:revision>
  <cp:lastPrinted>2023-05-23T14:16:08Z</cp:lastPrinted>
  <dcterms:created xsi:type="dcterms:W3CDTF">2023-02-09T08:46:02Z</dcterms:created>
  <dcterms:modified xsi:type="dcterms:W3CDTF">2024-04-17T09:31:10Z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0x010100D7AF41747C8C2342B6564689130371FA</vt:lpwstr>
  </property>
  <property fmtid="{D5CDD505-2E9C-101B-9397-08002B2CF9AE}" pid="3" name="MediaServiceImageTags">
    <vt:lpwstr/>
  </property>
</Properties>
</file>