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29"/>
  </p:notesMasterIdLst>
  <p:handoutMasterIdLst>
    <p:handoutMasterId r:id="rId30"/>
  </p:handoutMasterIdLst>
  <p:sldIdLst>
    <p:sldId id="256" r:id="rId2"/>
    <p:sldId id="812" r:id="rId3"/>
    <p:sldId id="896" r:id="rId4"/>
    <p:sldId id="853" r:id="rId5"/>
    <p:sldId id="905" r:id="rId6"/>
    <p:sldId id="809" r:id="rId7"/>
    <p:sldId id="751" r:id="rId8"/>
    <p:sldId id="884" r:id="rId9"/>
    <p:sldId id="785" r:id="rId10"/>
    <p:sldId id="594" r:id="rId11"/>
    <p:sldId id="888" r:id="rId12"/>
    <p:sldId id="868" r:id="rId13"/>
    <p:sldId id="898" r:id="rId14"/>
    <p:sldId id="897" r:id="rId15"/>
    <p:sldId id="1079" r:id="rId16"/>
    <p:sldId id="1080" r:id="rId17"/>
    <p:sldId id="740" r:id="rId18"/>
    <p:sldId id="889" r:id="rId19"/>
    <p:sldId id="1078" r:id="rId20"/>
    <p:sldId id="1075" r:id="rId21"/>
    <p:sldId id="1077" r:id="rId22"/>
    <p:sldId id="878" r:id="rId23"/>
    <p:sldId id="904" r:id="rId24"/>
    <p:sldId id="881" r:id="rId25"/>
    <p:sldId id="688" r:id="rId26"/>
    <p:sldId id="880" r:id="rId27"/>
    <p:sldId id="890" r:id="rId28"/>
  </p:sldIdLst>
  <p:sldSz cx="13716000" cy="7740650"/>
  <p:notesSz cx="6735763" cy="9866313"/>
  <p:defaultTextStyle>
    <a:defPPr>
      <a:defRPr lang="de-DE"/>
    </a:defPPr>
    <a:lvl1pPr marL="0" algn="l" defTabSz="1029889" rtl="0" eaLnBrk="1" latinLnBrk="0" hangingPunct="1">
      <a:defRPr sz="2027" kern="1200">
        <a:solidFill>
          <a:schemeClr val="tx1"/>
        </a:solidFill>
        <a:latin typeface="+mn-lt"/>
        <a:ea typeface="+mn-ea"/>
        <a:cs typeface="+mn-cs"/>
      </a:defRPr>
    </a:lvl1pPr>
    <a:lvl2pPr marL="514944" algn="l" defTabSz="1029889" rtl="0" eaLnBrk="1" latinLnBrk="0" hangingPunct="1">
      <a:defRPr sz="2027" kern="1200">
        <a:solidFill>
          <a:schemeClr val="tx1"/>
        </a:solidFill>
        <a:latin typeface="+mn-lt"/>
        <a:ea typeface="+mn-ea"/>
        <a:cs typeface="+mn-cs"/>
      </a:defRPr>
    </a:lvl2pPr>
    <a:lvl3pPr marL="1029889" algn="l" defTabSz="1029889" rtl="0" eaLnBrk="1" latinLnBrk="0" hangingPunct="1">
      <a:defRPr sz="2027" kern="1200">
        <a:solidFill>
          <a:schemeClr val="tx1"/>
        </a:solidFill>
        <a:latin typeface="+mn-lt"/>
        <a:ea typeface="+mn-ea"/>
        <a:cs typeface="+mn-cs"/>
      </a:defRPr>
    </a:lvl3pPr>
    <a:lvl4pPr marL="1544833" algn="l" defTabSz="1029889" rtl="0" eaLnBrk="1" latinLnBrk="0" hangingPunct="1">
      <a:defRPr sz="2027" kern="1200">
        <a:solidFill>
          <a:schemeClr val="tx1"/>
        </a:solidFill>
        <a:latin typeface="+mn-lt"/>
        <a:ea typeface="+mn-ea"/>
        <a:cs typeface="+mn-cs"/>
      </a:defRPr>
    </a:lvl4pPr>
    <a:lvl5pPr marL="2059777" algn="l" defTabSz="1029889" rtl="0" eaLnBrk="1" latinLnBrk="0" hangingPunct="1">
      <a:defRPr sz="2027" kern="1200">
        <a:solidFill>
          <a:schemeClr val="tx1"/>
        </a:solidFill>
        <a:latin typeface="+mn-lt"/>
        <a:ea typeface="+mn-ea"/>
        <a:cs typeface="+mn-cs"/>
      </a:defRPr>
    </a:lvl5pPr>
    <a:lvl6pPr marL="2574722" algn="l" defTabSz="1029889" rtl="0" eaLnBrk="1" latinLnBrk="0" hangingPunct="1">
      <a:defRPr sz="2027" kern="1200">
        <a:solidFill>
          <a:schemeClr val="tx1"/>
        </a:solidFill>
        <a:latin typeface="+mn-lt"/>
        <a:ea typeface="+mn-ea"/>
        <a:cs typeface="+mn-cs"/>
      </a:defRPr>
    </a:lvl6pPr>
    <a:lvl7pPr marL="3089666" algn="l" defTabSz="1029889" rtl="0" eaLnBrk="1" latinLnBrk="0" hangingPunct="1">
      <a:defRPr sz="2027" kern="1200">
        <a:solidFill>
          <a:schemeClr val="tx1"/>
        </a:solidFill>
        <a:latin typeface="+mn-lt"/>
        <a:ea typeface="+mn-ea"/>
        <a:cs typeface="+mn-cs"/>
      </a:defRPr>
    </a:lvl7pPr>
    <a:lvl8pPr marL="3604611" algn="l" defTabSz="1029889" rtl="0" eaLnBrk="1" latinLnBrk="0" hangingPunct="1">
      <a:defRPr sz="2027" kern="1200">
        <a:solidFill>
          <a:schemeClr val="tx1"/>
        </a:solidFill>
        <a:latin typeface="+mn-lt"/>
        <a:ea typeface="+mn-ea"/>
        <a:cs typeface="+mn-cs"/>
      </a:defRPr>
    </a:lvl8pPr>
    <a:lvl9pPr marL="4119555" algn="l" defTabSz="1029889" rtl="0" eaLnBrk="1" latinLnBrk="0" hangingPunct="1">
      <a:defRPr sz="2027"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6"/>
    <a:srgbClr val="F69F19"/>
    <a:srgbClr val="ECE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90319" autoAdjust="0"/>
  </p:normalViewPr>
  <p:slideViewPr>
    <p:cSldViewPr snapToGrid="0">
      <p:cViewPr varScale="1">
        <p:scale>
          <a:sx n="91" d="100"/>
          <a:sy n="91" d="100"/>
        </p:scale>
        <p:origin x="247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590"/>
    </p:cViewPr>
  </p:sorterViewPr>
  <p:notesViewPr>
    <p:cSldViewPr snapToGrid="0">
      <p:cViewPr varScale="1">
        <p:scale>
          <a:sx n="105" d="100"/>
          <a:sy n="105" d="100"/>
        </p:scale>
        <p:origin x="541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8A286-ABAC-41BD-9335-2811B7A9148E}" type="doc">
      <dgm:prSet loTypeId="urn:microsoft.com/office/officeart/2005/8/layout/chevron1" loCatId="process" qsTypeId="urn:microsoft.com/office/officeart/2005/8/quickstyle/simple1" qsCatId="simple" csTypeId="urn:microsoft.com/office/officeart/2005/8/colors/accent1_2" csCatId="accent1" phldr="1"/>
      <dgm:spPr/>
    </dgm:pt>
    <dgm:pt modelId="{27FAB89E-6736-4B6D-9B8C-D86EB2A70014}">
      <dgm:prSet phldrT="[Text]"/>
      <dgm:spPr>
        <a:effectLst>
          <a:outerShdw blurRad="50800" dist="38100" dir="2700000" algn="tl" rotWithShape="0">
            <a:prstClr val="black">
              <a:alpha val="40000"/>
            </a:prstClr>
          </a:outerShdw>
        </a:effectLst>
      </dgm:spPr>
      <dgm:t>
        <a:bodyPr/>
        <a:lstStyle/>
        <a:p>
          <a:pPr rtl="0"/>
          <a:r>
            <a:rPr lang="de-DE" b="1" dirty="0" err="1">
              <a:latin typeface="Fira Sans Book" panose="020B0503050000020004" pitchFamily="34" charset="0"/>
              <a:ea typeface="Verdana" panose="020B0604030504040204" pitchFamily="34" charset="0"/>
              <a:cs typeface="Arial" panose="020B0604020202020204" pitchFamily="34" charset="0"/>
            </a:rPr>
            <a:t>Horizon</a:t>
          </a:r>
          <a:r>
            <a:rPr lang="de-DE" b="1" dirty="0">
              <a:latin typeface="Fira Sans Book" panose="020B0503050000020004" pitchFamily="34" charset="0"/>
              <a:ea typeface="Verdana" panose="020B0604030504040204" pitchFamily="34" charset="0"/>
              <a:cs typeface="Arial" panose="020B0604020202020204" pitchFamily="34" charset="0"/>
            </a:rPr>
            <a:t> Europe </a:t>
          </a:r>
          <a:r>
            <a:rPr lang="de-DE" b="1" dirty="0" err="1">
              <a:latin typeface="Fira Sans Book" panose="020B0503050000020004" pitchFamily="34" charset="0"/>
              <a:ea typeface="Verdana" panose="020B0604030504040204" pitchFamily="34" charset="0"/>
              <a:cs typeface="Arial" panose="020B0604020202020204" pitchFamily="34" charset="0"/>
            </a:rPr>
            <a:t>Specific</a:t>
          </a:r>
          <a:r>
            <a:rPr lang="de-DE" b="1" dirty="0">
              <a:latin typeface="Fira Sans Book" panose="020B0503050000020004" pitchFamily="34" charset="0"/>
              <a:ea typeface="Verdana" panose="020B0604030504040204" pitchFamily="34" charset="0"/>
              <a:cs typeface="Arial" panose="020B0604020202020204" pitchFamily="34" charset="0"/>
            </a:rPr>
            <a:t> Programme </a:t>
          </a:r>
          <a:endParaRPr lang="de-DE" b="1" dirty="0"/>
        </a:p>
      </dgm:t>
    </dgm:pt>
    <dgm:pt modelId="{EB08465C-F964-4213-97B5-6D7EF442E1AE}" type="parTrans" cxnId="{FE7920A3-5A1A-4738-B50A-4BA4A0D7E18D}">
      <dgm:prSet/>
      <dgm:spPr/>
      <dgm:t>
        <a:bodyPr/>
        <a:lstStyle/>
        <a:p>
          <a:endParaRPr lang="de-DE"/>
        </a:p>
      </dgm:t>
    </dgm:pt>
    <dgm:pt modelId="{1BBE4E7B-E0A4-4EBA-A78E-AC1086B1C3A9}" type="sibTrans" cxnId="{FE7920A3-5A1A-4738-B50A-4BA4A0D7E18D}">
      <dgm:prSet/>
      <dgm:spPr/>
      <dgm:t>
        <a:bodyPr/>
        <a:lstStyle/>
        <a:p>
          <a:endParaRPr lang="de-DE"/>
        </a:p>
      </dgm:t>
    </dgm:pt>
    <dgm:pt modelId="{53316F4A-80F0-4102-9439-A44EF5BDE72A}">
      <dgm:prSet phldrT="[Text]" custT="1"/>
      <dgm:spPr>
        <a:ln>
          <a:solidFill>
            <a:srgbClr val="F69F19"/>
          </a:solidFill>
        </a:ln>
        <a:effectLst>
          <a:outerShdw blurRad="50800" dist="38100" dir="2700000" algn="tl" rotWithShape="0">
            <a:prstClr val="black">
              <a:alpha val="40000"/>
            </a:prstClr>
          </a:outerShdw>
        </a:effectLst>
      </dgm:spPr>
      <dgm:t>
        <a:bodyPr/>
        <a:lstStyle/>
        <a:p>
          <a:pPr rtl="0"/>
          <a:r>
            <a:rPr lang="de-DE" sz="1800" b="1" dirty="0">
              <a:latin typeface="Fira Sans Book" panose="020B0503050000020004" pitchFamily="34" charset="0"/>
              <a:ea typeface="Verdana" panose="020B0604030504040204" pitchFamily="34" charset="0"/>
              <a:cs typeface="Arial" panose="020B0604020202020204" pitchFamily="34" charset="0"/>
            </a:rPr>
            <a:t>First Strategic Plan </a:t>
          </a:r>
          <a:br>
            <a:rPr lang="de-DE" sz="1800" b="1" dirty="0">
              <a:latin typeface="Fira Sans Book" panose="020B0503050000020004" pitchFamily="34" charset="0"/>
              <a:ea typeface="Verdana" panose="020B0604030504040204" pitchFamily="34" charset="0"/>
              <a:cs typeface="Arial" panose="020B0604020202020204" pitchFamily="34" charset="0"/>
            </a:rPr>
          </a:br>
          <a:r>
            <a:rPr lang="de-DE" sz="1800" b="1" dirty="0">
              <a:latin typeface="Fira Sans Book" panose="020B0503050000020004" pitchFamily="34" charset="0"/>
              <a:ea typeface="Verdana" panose="020B0604030504040204" pitchFamily="34" charset="0"/>
              <a:cs typeface="Arial" panose="020B0604020202020204" pitchFamily="34" charset="0"/>
            </a:rPr>
            <a:t>2021 – 2024</a:t>
          </a:r>
          <a:endParaRPr lang="de-DE" sz="1800" b="1" dirty="0"/>
        </a:p>
      </dgm:t>
    </dgm:pt>
    <dgm:pt modelId="{DC6BB496-9E7B-49AF-BB52-0C86A6EEC8DC}" type="parTrans" cxnId="{AA16A429-75CE-4D9E-9540-CAA86175D5BB}">
      <dgm:prSet/>
      <dgm:spPr/>
      <dgm:t>
        <a:bodyPr/>
        <a:lstStyle/>
        <a:p>
          <a:endParaRPr lang="de-DE"/>
        </a:p>
      </dgm:t>
    </dgm:pt>
    <dgm:pt modelId="{0C011351-68B9-44FA-B80F-78157EE51680}" type="sibTrans" cxnId="{AA16A429-75CE-4D9E-9540-CAA86175D5BB}">
      <dgm:prSet/>
      <dgm:spPr/>
      <dgm:t>
        <a:bodyPr/>
        <a:lstStyle/>
        <a:p>
          <a:endParaRPr lang="de-DE"/>
        </a:p>
      </dgm:t>
    </dgm:pt>
    <dgm:pt modelId="{243CEAF7-4273-4484-9692-14178857EF2E}">
      <dgm:prSet phldrT="[Text]"/>
      <dgm:spPr>
        <a:ln>
          <a:solidFill>
            <a:srgbClr val="F69F19"/>
          </a:solidFill>
        </a:ln>
        <a:effectLst>
          <a:outerShdw blurRad="50800" dist="38100" dir="2700000" algn="tl" rotWithShape="0">
            <a:prstClr val="black">
              <a:alpha val="40000"/>
            </a:prstClr>
          </a:outerShdw>
        </a:effectLst>
      </dgm:spPr>
      <dgm:t>
        <a:bodyPr/>
        <a:lstStyle/>
        <a:p>
          <a:pPr rtl="0"/>
          <a:r>
            <a:rPr lang="de-DE" b="1" dirty="0" err="1">
              <a:latin typeface="Fira Sans Book" panose="020B0503050000020004" pitchFamily="34" charset="0"/>
              <a:ea typeface="Verdana" panose="020B0604030504040204" pitchFamily="34" charset="0"/>
              <a:cs typeface="Arial" panose="020B0604020202020204" pitchFamily="34" charset="0"/>
            </a:rPr>
            <a:t>Horizon</a:t>
          </a:r>
          <a:r>
            <a:rPr lang="de-DE" b="1" dirty="0">
              <a:latin typeface="Fira Sans Book" panose="020B0503050000020004" pitchFamily="34" charset="0"/>
              <a:ea typeface="Verdana" panose="020B0604030504040204" pitchFamily="34" charset="0"/>
              <a:cs typeface="Arial" panose="020B0604020202020204" pitchFamily="34" charset="0"/>
            </a:rPr>
            <a:t> Europe </a:t>
          </a:r>
          <a:br>
            <a:rPr lang="de-DE" b="1" dirty="0">
              <a:latin typeface="Fira Sans Book" panose="020B0503050000020004" pitchFamily="34" charset="0"/>
              <a:ea typeface="Verdana" panose="020B0604030504040204" pitchFamily="34" charset="0"/>
              <a:cs typeface="Arial" panose="020B0604020202020204" pitchFamily="34" charset="0"/>
            </a:rPr>
          </a:br>
          <a:r>
            <a:rPr lang="de-DE" b="1" dirty="0">
              <a:latin typeface="Fira Sans Book" panose="020B0503050000020004" pitchFamily="34" charset="0"/>
              <a:ea typeface="Verdana" panose="020B0604030504040204" pitchFamily="34" charset="0"/>
              <a:cs typeface="Arial" panose="020B0604020202020204" pitchFamily="34" charset="0"/>
            </a:rPr>
            <a:t>Work Programme </a:t>
          </a:r>
          <a:br>
            <a:rPr lang="de-DE" b="1" dirty="0">
              <a:latin typeface="Fira Sans Book" panose="020B0503050000020004" pitchFamily="34" charset="0"/>
              <a:ea typeface="Verdana" panose="020B0604030504040204" pitchFamily="34" charset="0"/>
              <a:cs typeface="Arial" panose="020B0604020202020204" pitchFamily="34" charset="0"/>
            </a:rPr>
          </a:br>
          <a:r>
            <a:rPr lang="de-DE" b="1" dirty="0">
              <a:latin typeface="Fira Sans Book" panose="020B0503050000020004" pitchFamily="34" charset="0"/>
              <a:ea typeface="Verdana" panose="020B0604030504040204" pitchFamily="34" charset="0"/>
              <a:cs typeface="Arial" panose="020B0604020202020204" pitchFamily="34" charset="0"/>
            </a:rPr>
            <a:t>2023 – 2024</a:t>
          </a:r>
          <a:endParaRPr lang="de-DE" b="1" dirty="0"/>
        </a:p>
      </dgm:t>
    </dgm:pt>
    <dgm:pt modelId="{8E657272-F9FA-4F51-90BB-7D7B240657E7}" type="parTrans" cxnId="{E1B85E83-21AE-40B1-B2D4-AF65126CE533}">
      <dgm:prSet/>
      <dgm:spPr/>
      <dgm:t>
        <a:bodyPr/>
        <a:lstStyle/>
        <a:p>
          <a:endParaRPr lang="de-DE"/>
        </a:p>
      </dgm:t>
    </dgm:pt>
    <dgm:pt modelId="{B8172354-FCA5-4660-83AF-A2AE5C2AE96F}" type="sibTrans" cxnId="{E1B85E83-21AE-40B1-B2D4-AF65126CE533}">
      <dgm:prSet/>
      <dgm:spPr/>
      <dgm:t>
        <a:bodyPr/>
        <a:lstStyle/>
        <a:p>
          <a:endParaRPr lang="de-DE"/>
        </a:p>
      </dgm:t>
    </dgm:pt>
    <dgm:pt modelId="{AC1DD184-74D0-474C-BECE-6DD2053E79DB}">
      <dgm:prSet phldrT="[Text]"/>
      <dgm:spPr>
        <a:ln>
          <a:solidFill>
            <a:srgbClr val="F69F19"/>
          </a:solidFill>
        </a:ln>
        <a:effectLst>
          <a:outerShdw blurRad="50800" dist="38100" dir="2700000" algn="tl" rotWithShape="0">
            <a:prstClr val="black">
              <a:alpha val="40000"/>
            </a:prstClr>
          </a:outerShdw>
        </a:effectLst>
      </dgm:spPr>
      <dgm:t>
        <a:bodyPr/>
        <a:lstStyle/>
        <a:p>
          <a:pPr rtl="0"/>
          <a:r>
            <a:rPr lang="de-DE" b="1" dirty="0">
              <a:latin typeface="Fira Sans Book" panose="020B0503050000020004" pitchFamily="34" charset="0"/>
              <a:ea typeface="Verdana" panose="020B0604030504040204" pitchFamily="34" charset="0"/>
              <a:cs typeface="Arial" panose="020B0604020202020204" pitchFamily="34" charset="0"/>
            </a:rPr>
            <a:t>Calls </a:t>
          </a:r>
          <a:r>
            <a:rPr lang="de-DE" b="1" dirty="0" err="1">
              <a:latin typeface="Fira Sans Book" panose="020B0503050000020004" pitchFamily="34" charset="0"/>
              <a:ea typeface="Verdana" panose="020B0604030504040204" pitchFamily="34" charset="0"/>
              <a:cs typeface="Arial" panose="020B0604020202020204" pitchFamily="34" charset="0"/>
            </a:rPr>
            <a:t>for</a:t>
          </a:r>
          <a:r>
            <a:rPr lang="de-DE" b="1" dirty="0">
              <a:latin typeface="Fira Sans Book" panose="020B0503050000020004" pitchFamily="34" charset="0"/>
              <a:ea typeface="Verdana" panose="020B0604030504040204" pitchFamily="34" charset="0"/>
              <a:cs typeface="Arial" panose="020B0604020202020204" pitchFamily="34" charset="0"/>
            </a:rPr>
            <a:t> </a:t>
          </a:r>
          <a:r>
            <a:rPr lang="de-DE" b="1" dirty="0" err="1">
              <a:latin typeface="Fira Sans Book" panose="020B0503050000020004" pitchFamily="34" charset="0"/>
              <a:ea typeface="Verdana" panose="020B0604030504040204" pitchFamily="34" charset="0"/>
              <a:cs typeface="Arial" panose="020B0604020202020204" pitchFamily="34" charset="0"/>
            </a:rPr>
            <a:t>proposals</a:t>
          </a:r>
          <a:endParaRPr lang="de-DE" b="1" dirty="0"/>
        </a:p>
      </dgm:t>
    </dgm:pt>
    <dgm:pt modelId="{A1D7F7ED-1975-4711-9307-436BC51FEE6A}" type="parTrans" cxnId="{7C3DE87F-ED99-4E62-98B4-FBB270F87874}">
      <dgm:prSet/>
      <dgm:spPr/>
      <dgm:t>
        <a:bodyPr/>
        <a:lstStyle/>
        <a:p>
          <a:endParaRPr lang="de-DE"/>
        </a:p>
      </dgm:t>
    </dgm:pt>
    <dgm:pt modelId="{D284BF21-68A7-460C-ACEF-AD5275F799B0}" type="sibTrans" cxnId="{7C3DE87F-ED99-4E62-98B4-FBB270F87874}">
      <dgm:prSet/>
      <dgm:spPr/>
      <dgm:t>
        <a:bodyPr/>
        <a:lstStyle/>
        <a:p>
          <a:endParaRPr lang="de-DE"/>
        </a:p>
      </dgm:t>
    </dgm:pt>
    <dgm:pt modelId="{EA498732-E3BA-4778-A450-D46A5335B8C2}" type="pres">
      <dgm:prSet presAssocID="{7238A286-ABAC-41BD-9335-2811B7A9148E}" presName="Name0" presStyleCnt="0">
        <dgm:presLayoutVars>
          <dgm:dir/>
          <dgm:animLvl val="lvl"/>
          <dgm:resizeHandles val="exact"/>
        </dgm:presLayoutVars>
      </dgm:prSet>
      <dgm:spPr/>
    </dgm:pt>
    <dgm:pt modelId="{F6E94FC3-2725-4011-B6A0-C47EC502475F}" type="pres">
      <dgm:prSet presAssocID="{27FAB89E-6736-4B6D-9B8C-D86EB2A70014}" presName="parTxOnly" presStyleLbl="node1" presStyleIdx="0" presStyleCnt="4">
        <dgm:presLayoutVars>
          <dgm:chMax val="0"/>
          <dgm:chPref val="0"/>
          <dgm:bulletEnabled val="1"/>
        </dgm:presLayoutVars>
      </dgm:prSet>
      <dgm:spPr/>
    </dgm:pt>
    <dgm:pt modelId="{7BAB8FC8-4BCA-4550-9AE5-2C8F1DD5FD57}" type="pres">
      <dgm:prSet presAssocID="{1BBE4E7B-E0A4-4EBA-A78E-AC1086B1C3A9}" presName="parTxOnlySpace" presStyleCnt="0"/>
      <dgm:spPr/>
    </dgm:pt>
    <dgm:pt modelId="{6ACAF1EA-DC1F-4C68-941D-AD042B866C91}" type="pres">
      <dgm:prSet presAssocID="{53316F4A-80F0-4102-9439-A44EF5BDE72A}" presName="parTxOnly" presStyleLbl="node1" presStyleIdx="1" presStyleCnt="4">
        <dgm:presLayoutVars>
          <dgm:chMax val="0"/>
          <dgm:chPref val="0"/>
          <dgm:bulletEnabled val="1"/>
        </dgm:presLayoutVars>
      </dgm:prSet>
      <dgm:spPr/>
    </dgm:pt>
    <dgm:pt modelId="{D358A2AC-A562-4290-B330-354D75E1B4B6}" type="pres">
      <dgm:prSet presAssocID="{0C011351-68B9-44FA-B80F-78157EE51680}" presName="parTxOnlySpace" presStyleCnt="0"/>
      <dgm:spPr/>
    </dgm:pt>
    <dgm:pt modelId="{3B7D8553-3ABF-470B-B459-E707667C7F5C}" type="pres">
      <dgm:prSet presAssocID="{243CEAF7-4273-4484-9692-14178857EF2E}" presName="parTxOnly" presStyleLbl="node1" presStyleIdx="2" presStyleCnt="4">
        <dgm:presLayoutVars>
          <dgm:chMax val="0"/>
          <dgm:chPref val="0"/>
          <dgm:bulletEnabled val="1"/>
        </dgm:presLayoutVars>
      </dgm:prSet>
      <dgm:spPr/>
    </dgm:pt>
    <dgm:pt modelId="{D5356382-C839-4576-8C1A-04805C69FE54}" type="pres">
      <dgm:prSet presAssocID="{B8172354-FCA5-4660-83AF-A2AE5C2AE96F}" presName="parTxOnlySpace" presStyleCnt="0"/>
      <dgm:spPr/>
    </dgm:pt>
    <dgm:pt modelId="{0999868F-7639-4E0E-8B37-3C8528FBEDF8}" type="pres">
      <dgm:prSet presAssocID="{AC1DD184-74D0-474C-BECE-6DD2053E79DB}" presName="parTxOnly" presStyleLbl="node1" presStyleIdx="3" presStyleCnt="4">
        <dgm:presLayoutVars>
          <dgm:chMax val="0"/>
          <dgm:chPref val="0"/>
          <dgm:bulletEnabled val="1"/>
        </dgm:presLayoutVars>
      </dgm:prSet>
      <dgm:spPr/>
    </dgm:pt>
  </dgm:ptLst>
  <dgm:cxnLst>
    <dgm:cxn modelId="{DB04D801-020F-4845-95E0-82D49DBF777E}" type="presOf" srcId="{53316F4A-80F0-4102-9439-A44EF5BDE72A}" destId="{6ACAF1EA-DC1F-4C68-941D-AD042B866C91}" srcOrd="0" destOrd="0" presId="urn:microsoft.com/office/officeart/2005/8/layout/chevron1"/>
    <dgm:cxn modelId="{AA16A429-75CE-4D9E-9540-CAA86175D5BB}" srcId="{7238A286-ABAC-41BD-9335-2811B7A9148E}" destId="{53316F4A-80F0-4102-9439-A44EF5BDE72A}" srcOrd="1" destOrd="0" parTransId="{DC6BB496-9E7B-49AF-BB52-0C86A6EEC8DC}" sibTransId="{0C011351-68B9-44FA-B80F-78157EE51680}"/>
    <dgm:cxn modelId="{7C3DE87F-ED99-4E62-98B4-FBB270F87874}" srcId="{7238A286-ABAC-41BD-9335-2811B7A9148E}" destId="{AC1DD184-74D0-474C-BECE-6DD2053E79DB}" srcOrd="3" destOrd="0" parTransId="{A1D7F7ED-1975-4711-9307-436BC51FEE6A}" sibTransId="{D284BF21-68A7-460C-ACEF-AD5275F799B0}"/>
    <dgm:cxn modelId="{E1B85E83-21AE-40B1-B2D4-AF65126CE533}" srcId="{7238A286-ABAC-41BD-9335-2811B7A9148E}" destId="{243CEAF7-4273-4484-9692-14178857EF2E}" srcOrd="2" destOrd="0" parTransId="{8E657272-F9FA-4F51-90BB-7D7B240657E7}" sibTransId="{B8172354-FCA5-4660-83AF-A2AE5C2AE96F}"/>
    <dgm:cxn modelId="{2B016484-F2A0-4677-BA5E-6859BF1A3DFD}" type="presOf" srcId="{7238A286-ABAC-41BD-9335-2811B7A9148E}" destId="{EA498732-E3BA-4778-A450-D46A5335B8C2}" srcOrd="0" destOrd="0" presId="urn:microsoft.com/office/officeart/2005/8/layout/chevron1"/>
    <dgm:cxn modelId="{FE7920A3-5A1A-4738-B50A-4BA4A0D7E18D}" srcId="{7238A286-ABAC-41BD-9335-2811B7A9148E}" destId="{27FAB89E-6736-4B6D-9B8C-D86EB2A70014}" srcOrd="0" destOrd="0" parTransId="{EB08465C-F964-4213-97B5-6D7EF442E1AE}" sibTransId="{1BBE4E7B-E0A4-4EBA-A78E-AC1086B1C3A9}"/>
    <dgm:cxn modelId="{8B4892AC-2871-444F-8D67-20304751F986}" type="presOf" srcId="{243CEAF7-4273-4484-9692-14178857EF2E}" destId="{3B7D8553-3ABF-470B-B459-E707667C7F5C}" srcOrd="0" destOrd="0" presId="urn:microsoft.com/office/officeart/2005/8/layout/chevron1"/>
    <dgm:cxn modelId="{B0B724B9-05DD-4B95-8F94-514CFBDCF452}" type="presOf" srcId="{AC1DD184-74D0-474C-BECE-6DD2053E79DB}" destId="{0999868F-7639-4E0E-8B37-3C8528FBEDF8}" srcOrd="0" destOrd="0" presId="urn:microsoft.com/office/officeart/2005/8/layout/chevron1"/>
    <dgm:cxn modelId="{E45993C5-70C8-4010-B775-08F7CEFD711F}" type="presOf" srcId="{27FAB89E-6736-4B6D-9B8C-D86EB2A70014}" destId="{F6E94FC3-2725-4011-B6A0-C47EC502475F}" srcOrd="0" destOrd="0" presId="urn:microsoft.com/office/officeart/2005/8/layout/chevron1"/>
    <dgm:cxn modelId="{8FDB9DD6-6AF7-4B06-9D5E-90097360A1B1}" type="presParOf" srcId="{EA498732-E3BA-4778-A450-D46A5335B8C2}" destId="{F6E94FC3-2725-4011-B6A0-C47EC502475F}" srcOrd="0" destOrd="0" presId="urn:microsoft.com/office/officeart/2005/8/layout/chevron1"/>
    <dgm:cxn modelId="{83EB5148-1634-4A20-9219-FF62881AA1D6}" type="presParOf" srcId="{EA498732-E3BA-4778-A450-D46A5335B8C2}" destId="{7BAB8FC8-4BCA-4550-9AE5-2C8F1DD5FD57}" srcOrd="1" destOrd="0" presId="urn:microsoft.com/office/officeart/2005/8/layout/chevron1"/>
    <dgm:cxn modelId="{704C694C-0466-40A3-9FD8-184ABCE5BCB9}" type="presParOf" srcId="{EA498732-E3BA-4778-A450-D46A5335B8C2}" destId="{6ACAF1EA-DC1F-4C68-941D-AD042B866C91}" srcOrd="2" destOrd="0" presId="urn:microsoft.com/office/officeart/2005/8/layout/chevron1"/>
    <dgm:cxn modelId="{F6ADD223-A4FA-4E38-B73E-F47B68CA0746}" type="presParOf" srcId="{EA498732-E3BA-4778-A450-D46A5335B8C2}" destId="{D358A2AC-A562-4290-B330-354D75E1B4B6}" srcOrd="3" destOrd="0" presId="urn:microsoft.com/office/officeart/2005/8/layout/chevron1"/>
    <dgm:cxn modelId="{1B6B1A5C-73CD-4B00-A6DF-68095BE2A9A7}" type="presParOf" srcId="{EA498732-E3BA-4778-A450-D46A5335B8C2}" destId="{3B7D8553-3ABF-470B-B459-E707667C7F5C}" srcOrd="4" destOrd="0" presId="urn:microsoft.com/office/officeart/2005/8/layout/chevron1"/>
    <dgm:cxn modelId="{B778B011-AD63-4A8B-B1AB-07BB04F85D71}" type="presParOf" srcId="{EA498732-E3BA-4778-A450-D46A5335B8C2}" destId="{D5356382-C839-4576-8C1A-04805C69FE54}" srcOrd="5" destOrd="0" presId="urn:microsoft.com/office/officeart/2005/8/layout/chevron1"/>
    <dgm:cxn modelId="{802E2CD7-A755-4786-8661-CA5EE9BA49A2}" type="presParOf" srcId="{EA498732-E3BA-4778-A450-D46A5335B8C2}" destId="{0999868F-7639-4E0E-8B37-3C8528FBEDF8}" srcOrd="6"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9721AB-1CA3-48B8-A256-263ECB02888D}" type="doc">
      <dgm:prSet loTypeId="urn:microsoft.com/office/officeart/2005/8/layout/chevron1" loCatId="process" qsTypeId="urn:microsoft.com/office/officeart/2005/8/quickstyle/simple1" qsCatId="simple" csTypeId="urn:microsoft.com/office/officeart/2005/8/colors/accent1_2" csCatId="accent1" phldr="1"/>
      <dgm:spPr/>
    </dgm:pt>
    <dgm:pt modelId="{8E22948C-9791-4DDE-9F18-AE24DEFA2920}">
      <dgm:prSet phldrT="[Text]"/>
      <dgm:spPr/>
      <dgm:t>
        <a:bodyPr/>
        <a:lstStyle/>
        <a:p>
          <a:r>
            <a:rPr lang="de-DE" dirty="0"/>
            <a:t>Advisory </a:t>
          </a:r>
          <a:r>
            <a:rPr lang="de-DE" dirty="0" err="1"/>
            <a:t>board</a:t>
          </a:r>
          <a:r>
            <a:rPr lang="de-DE" dirty="0"/>
            <a:t>, </a:t>
          </a:r>
          <a:r>
            <a:rPr lang="de-DE" dirty="0" err="1"/>
            <a:t>workshops</a:t>
          </a:r>
          <a:r>
            <a:rPr lang="de-DE" dirty="0"/>
            <a:t>, etc. </a:t>
          </a:r>
          <a:r>
            <a:rPr lang="de-DE" dirty="0" err="1"/>
            <a:t>of</a:t>
          </a:r>
          <a:r>
            <a:rPr lang="de-DE" dirty="0"/>
            <a:t> </a:t>
          </a:r>
          <a:r>
            <a:rPr lang="de-DE" dirty="0" err="1"/>
            <a:t>existing</a:t>
          </a:r>
          <a:r>
            <a:rPr lang="de-DE" dirty="0"/>
            <a:t> </a:t>
          </a:r>
          <a:r>
            <a:rPr lang="de-DE" dirty="0" err="1"/>
            <a:t>projects</a:t>
          </a:r>
          <a:endParaRPr lang="de-DE" dirty="0"/>
        </a:p>
      </dgm:t>
    </dgm:pt>
    <dgm:pt modelId="{AADD2BCA-EE99-4943-8FF1-4ED231AE918C}" type="parTrans" cxnId="{DFF612E5-9A25-4E1C-B90A-E4D207D86D9F}">
      <dgm:prSet/>
      <dgm:spPr/>
      <dgm:t>
        <a:bodyPr/>
        <a:lstStyle/>
        <a:p>
          <a:endParaRPr lang="de-DE"/>
        </a:p>
      </dgm:t>
    </dgm:pt>
    <dgm:pt modelId="{D335A54B-1DAA-4D90-AC82-4A523FC506DC}" type="sibTrans" cxnId="{DFF612E5-9A25-4E1C-B90A-E4D207D86D9F}">
      <dgm:prSet/>
      <dgm:spPr/>
      <dgm:t>
        <a:bodyPr/>
        <a:lstStyle/>
        <a:p>
          <a:endParaRPr lang="de-DE"/>
        </a:p>
      </dgm:t>
    </dgm:pt>
    <dgm:pt modelId="{96100EE6-7083-4330-8C62-B3B2AE28A52C}">
      <dgm:prSet phldrT="[Text]"/>
      <dgm:spPr/>
      <dgm:t>
        <a:bodyPr/>
        <a:lstStyle/>
        <a:p>
          <a:r>
            <a:rPr lang="de-DE" dirty="0"/>
            <a:t>Task </a:t>
          </a:r>
          <a:r>
            <a:rPr lang="de-DE" dirty="0" err="1"/>
            <a:t>lead</a:t>
          </a:r>
          <a:endParaRPr lang="de-DE" dirty="0"/>
        </a:p>
      </dgm:t>
    </dgm:pt>
    <dgm:pt modelId="{FBACE7CD-5DEF-4AA8-B4D6-3642222B909F}" type="parTrans" cxnId="{97FE6EFD-951C-4F57-8105-C4E574DAEBB1}">
      <dgm:prSet/>
      <dgm:spPr/>
      <dgm:t>
        <a:bodyPr/>
        <a:lstStyle/>
        <a:p>
          <a:endParaRPr lang="de-DE"/>
        </a:p>
      </dgm:t>
    </dgm:pt>
    <dgm:pt modelId="{FDE32EFC-4D36-4969-83A9-9AE7C9DF8AF2}" type="sibTrans" cxnId="{97FE6EFD-951C-4F57-8105-C4E574DAEBB1}">
      <dgm:prSet/>
      <dgm:spPr/>
      <dgm:t>
        <a:bodyPr/>
        <a:lstStyle/>
        <a:p>
          <a:endParaRPr lang="de-DE"/>
        </a:p>
      </dgm:t>
    </dgm:pt>
    <dgm:pt modelId="{079C72C0-CD8C-4302-962B-B9327BE57C83}">
      <dgm:prSet phldrT="[Text]"/>
      <dgm:spPr/>
      <dgm:t>
        <a:bodyPr/>
        <a:lstStyle/>
        <a:p>
          <a:r>
            <a:rPr lang="de-DE" dirty="0"/>
            <a:t>Work </a:t>
          </a:r>
          <a:r>
            <a:rPr lang="de-DE" dirty="0" err="1"/>
            <a:t>package</a:t>
          </a:r>
          <a:r>
            <a:rPr lang="de-DE" dirty="0"/>
            <a:t> </a:t>
          </a:r>
          <a:r>
            <a:rPr lang="de-DE" dirty="0" err="1"/>
            <a:t>lead</a:t>
          </a:r>
          <a:endParaRPr lang="de-DE" dirty="0"/>
        </a:p>
      </dgm:t>
    </dgm:pt>
    <dgm:pt modelId="{15F44A98-52FA-4173-9A4B-DB5F8D30E280}" type="parTrans" cxnId="{9120D847-4103-4747-AF53-38AF1F545BAE}">
      <dgm:prSet/>
      <dgm:spPr/>
      <dgm:t>
        <a:bodyPr/>
        <a:lstStyle/>
        <a:p>
          <a:endParaRPr lang="de-DE"/>
        </a:p>
      </dgm:t>
    </dgm:pt>
    <dgm:pt modelId="{33131EB7-2D07-4DC9-9233-C0CAFBB5DB74}" type="sibTrans" cxnId="{9120D847-4103-4747-AF53-38AF1F545BAE}">
      <dgm:prSet/>
      <dgm:spPr/>
      <dgm:t>
        <a:bodyPr/>
        <a:lstStyle/>
        <a:p>
          <a:endParaRPr lang="de-DE"/>
        </a:p>
      </dgm:t>
    </dgm:pt>
    <dgm:pt modelId="{DFF13CA2-DB2A-4F14-A4CE-3A4AA65B6DBD}">
      <dgm:prSet phldrT="[Text]"/>
      <dgm:spPr/>
      <dgm:t>
        <a:bodyPr/>
        <a:lstStyle/>
        <a:p>
          <a:r>
            <a:rPr lang="de-DE" dirty="0" err="1"/>
            <a:t>Coordination</a:t>
          </a:r>
          <a:endParaRPr lang="de-DE" dirty="0"/>
        </a:p>
      </dgm:t>
    </dgm:pt>
    <dgm:pt modelId="{6F3FC5D1-0AC5-4F68-B695-41DD796FD76C}" type="parTrans" cxnId="{7817D713-F460-43F7-A9C2-D515A1F36C80}">
      <dgm:prSet/>
      <dgm:spPr/>
      <dgm:t>
        <a:bodyPr/>
        <a:lstStyle/>
        <a:p>
          <a:endParaRPr lang="de-DE"/>
        </a:p>
      </dgm:t>
    </dgm:pt>
    <dgm:pt modelId="{B944F7C9-5A70-429B-A23E-03ADE3D27CC7}" type="sibTrans" cxnId="{7817D713-F460-43F7-A9C2-D515A1F36C80}">
      <dgm:prSet/>
      <dgm:spPr/>
      <dgm:t>
        <a:bodyPr/>
        <a:lstStyle/>
        <a:p>
          <a:endParaRPr lang="de-DE"/>
        </a:p>
      </dgm:t>
    </dgm:pt>
    <dgm:pt modelId="{0A7CD02A-CBA6-4E98-9C50-8829EBE5A3D7}" type="pres">
      <dgm:prSet presAssocID="{9B9721AB-1CA3-48B8-A256-263ECB02888D}" presName="Name0" presStyleCnt="0">
        <dgm:presLayoutVars>
          <dgm:dir/>
          <dgm:animLvl val="lvl"/>
          <dgm:resizeHandles val="exact"/>
        </dgm:presLayoutVars>
      </dgm:prSet>
      <dgm:spPr/>
    </dgm:pt>
    <dgm:pt modelId="{EDECFE0C-7BF5-4F26-B615-D9BF4975542D}" type="pres">
      <dgm:prSet presAssocID="{8E22948C-9791-4DDE-9F18-AE24DEFA2920}" presName="parTxOnly" presStyleLbl="node1" presStyleIdx="0" presStyleCnt="4">
        <dgm:presLayoutVars>
          <dgm:chMax val="0"/>
          <dgm:chPref val="0"/>
          <dgm:bulletEnabled val="1"/>
        </dgm:presLayoutVars>
      </dgm:prSet>
      <dgm:spPr/>
    </dgm:pt>
    <dgm:pt modelId="{DB4564F6-99BA-4544-9A68-BB0F10880F5A}" type="pres">
      <dgm:prSet presAssocID="{D335A54B-1DAA-4D90-AC82-4A523FC506DC}" presName="parTxOnlySpace" presStyleCnt="0"/>
      <dgm:spPr/>
    </dgm:pt>
    <dgm:pt modelId="{689A5415-97E4-412B-98FE-9CC15B27D85C}" type="pres">
      <dgm:prSet presAssocID="{96100EE6-7083-4330-8C62-B3B2AE28A52C}" presName="parTxOnly" presStyleLbl="node1" presStyleIdx="1" presStyleCnt="4">
        <dgm:presLayoutVars>
          <dgm:chMax val="0"/>
          <dgm:chPref val="0"/>
          <dgm:bulletEnabled val="1"/>
        </dgm:presLayoutVars>
      </dgm:prSet>
      <dgm:spPr/>
    </dgm:pt>
    <dgm:pt modelId="{BE26FB41-202A-4201-BAEB-2A6D0B0971F3}" type="pres">
      <dgm:prSet presAssocID="{FDE32EFC-4D36-4969-83A9-9AE7C9DF8AF2}" presName="parTxOnlySpace" presStyleCnt="0"/>
      <dgm:spPr/>
    </dgm:pt>
    <dgm:pt modelId="{E73562BF-E538-415D-BCD9-D397BAD19C16}" type="pres">
      <dgm:prSet presAssocID="{079C72C0-CD8C-4302-962B-B9327BE57C83}" presName="parTxOnly" presStyleLbl="node1" presStyleIdx="2" presStyleCnt="4">
        <dgm:presLayoutVars>
          <dgm:chMax val="0"/>
          <dgm:chPref val="0"/>
          <dgm:bulletEnabled val="1"/>
        </dgm:presLayoutVars>
      </dgm:prSet>
      <dgm:spPr/>
    </dgm:pt>
    <dgm:pt modelId="{ED4A62B9-2AE2-46FD-8D7A-57FCBCA2FFDF}" type="pres">
      <dgm:prSet presAssocID="{33131EB7-2D07-4DC9-9233-C0CAFBB5DB74}" presName="parTxOnlySpace" presStyleCnt="0"/>
      <dgm:spPr/>
    </dgm:pt>
    <dgm:pt modelId="{873DDDF0-97CC-4B4B-A22E-F0E7CFFAAA1E}" type="pres">
      <dgm:prSet presAssocID="{DFF13CA2-DB2A-4F14-A4CE-3A4AA65B6DBD}" presName="parTxOnly" presStyleLbl="node1" presStyleIdx="3" presStyleCnt="4">
        <dgm:presLayoutVars>
          <dgm:chMax val="0"/>
          <dgm:chPref val="0"/>
          <dgm:bulletEnabled val="1"/>
        </dgm:presLayoutVars>
      </dgm:prSet>
      <dgm:spPr/>
    </dgm:pt>
  </dgm:ptLst>
  <dgm:cxnLst>
    <dgm:cxn modelId="{7817D713-F460-43F7-A9C2-D515A1F36C80}" srcId="{9B9721AB-1CA3-48B8-A256-263ECB02888D}" destId="{DFF13CA2-DB2A-4F14-A4CE-3A4AA65B6DBD}" srcOrd="3" destOrd="0" parTransId="{6F3FC5D1-0AC5-4F68-B695-41DD796FD76C}" sibTransId="{B944F7C9-5A70-429B-A23E-03ADE3D27CC7}"/>
    <dgm:cxn modelId="{9120D847-4103-4747-AF53-38AF1F545BAE}" srcId="{9B9721AB-1CA3-48B8-A256-263ECB02888D}" destId="{079C72C0-CD8C-4302-962B-B9327BE57C83}" srcOrd="2" destOrd="0" parTransId="{15F44A98-52FA-4173-9A4B-DB5F8D30E280}" sibTransId="{33131EB7-2D07-4DC9-9233-C0CAFBB5DB74}"/>
    <dgm:cxn modelId="{9899A07A-FA9F-4DBF-BAE9-4534EF0B958C}" type="presOf" srcId="{079C72C0-CD8C-4302-962B-B9327BE57C83}" destId="{E73562BF-E538-415D-BCD9-D397BAD19C16}" srcOrd="0" destOrd="0" presId="urn:microsoft.com/office/officeart/2005/8/layout/chevron1"/>
    <dgm:cxn modelId="{ADB616A1-1E0D-47C2-810F-81BE391E88FF}" type="presOf" srcId="{8E22948C-9791-4DDE-9F18-AE24DEFA2920}" destId="{EDECFE0C-7BF5-4F26-B615-D9BF4975542D}" srcOrd="0" destOrd="0" presId="urn:microsoft.com/office/officeart/2005/8/layout/chevron1"/>
    <dgm:cxn modelId="{92ADF1B2-D926-4EB1-B59E-0D4B0FC79046}" type="presOf" srcId="{9B9721AB-1CA3-48B8-A256-263ECB02888D}" destId="{0A7CD02A-CBA6-4E98-9C50-8829EBE5A3D7}" srcOrd="0" destOrd="0" presId="urn:microsoft.com/office/officeart/2005/8/layout/chevron1"/>
    <dgm:cxn modelId="{26F4B3BA-0379-4C95-8151-A79C70875FBB}" type="presOf" srcId="{DFF13CA2-DB2A-4F14-A4CE-3A4AA65B6DBD}" destId="{873DDDF0-97CC-4B4B-A22E-F0E7CFFAAA1E}" srcOrd="0" destOrd="0" presId="urn:microsoft.com/office/officeart/2005/8/layout/chevron1"/>
    <dgm:cxn modelId="{FB7074D7-B7D0-4714-86E3-1862A0D850C1}" type="presOf" srcId="{96100EE6-7083-4330-8C62-B3B2AE28A52C}" destId="{689A5415-97E4-412B-98FE-9CC15B27D85C}" srcOrd="0" destOrd="0" presId="urn:microsoft.com/office/officeart/2005/8/layout/chevron1"/>
    <dgm:cxn modelId="{DFF612E5-9A25-4E1C-B90A-E4D207D86D9F}" srcId="{9B9721AB-1CA3-48B8-A256-263ECB02888D}" destId="{8E22948C-9791-4DDE-9F18-AE24DEFA2920}" srcOrd="0" destOrd="0" parTransId="{AADD2BCA-EE99-4943-8FF1-4ED231AE918C}" sibTransId="{D335A54B-1DAA-4D90-AC82-4A523FC506DC}"/>
    <dgm:cxn modelId="{97FE6EFD-951C-4F57-8105-C4E574DAEBB1}" srcId="{9B9721AB-1CA3-48B8-A256-263ECB02888D}" destId="{96100EE6-7083-4330-8C62-B3B2AE28A52C}" srcOrd="1" destOrd="0" parTransId="{FBACE7CD-5DEF-4AA8-B4D6-3642222B909F}" sibTransId="{FDE32EFC-4D36-4969-83A9-9AE7C9DF8AF2}"/>
    <dgm:cxn modelId="{313297E4-8D91-44E8-A706-FE22D71B6CB0}" type="presParOf" srcId="{0A7CD02A-CBA6-4E98-9C50-8829EBE5A3D7}" destId="{EDECFE0C-7BF5-4F26-B615-D9BF4975542D}" srcOrd="0" destOrd="0" presId="urn:microsoft.com/office/officeart/2005/8/layout/chevron1"/>
    <dgm:cxn modelId="{D591BE67-AA66-4A92-9EDA-C6F95ED7BA37}" type="presParOf" srcId="{0A7CD02A-CBA6-4E98-9C50-8829EBE5A3D7}" destId="{DB4564F6-99BA-4544-9A68-BB0F10880F5A}" srcOrd="1" destOrd="0" presId="urn:microsoft.com/office/officeart/2005/8/layout/chevron1"/>
    <dgm:cxn modelId="{821CAD16-F3ED-4150-B160-0C06E378A441}" type="presParOf" srcId="{0A7CD02A-CBA6-4E98-9C50-8829EBE5A3D7}" destId="{689A5415-97E4-412B-98FE-9CC15B27D85C}" srcOrd="2" destOrd="0" presId="urn:microsoft.com/office/officeart/2005/8/layout/chevron1"/>
    <dgm:cxn modelId="{9583525D-516C-461E-B090-06C6B02DD003}" type="presParOf" srcId="{0A7CD02A-CBA6-4E98-9C50-8829EBE5A3D7}" destId="{BE26FB41-202A-4201-BAEB-2A6D0B0971F3}" srcOrd="3" destOrd="0" presId="urn:microsoft.com/office/officeart/2005/8/layout/chevron1"/>
    <dgm:cxn modelId="{DD7A3C8C-FEBB-4FAD-9E1A-93D025C4FC6A}" type="presParOf" srcId="{0A7CD02A-CBA6-4E98-9C50-8829EBE5A3D7}" destId="{E73562BF-E538-415D-BCD9-D397BAD19C16}" srcOrd="4" destOrd="0" presId="urn:microsoft.com/office/officeart/2005/8/layout/chevron1"/>
    <dgm:cxn modelId="{071C7730-9121-41CB-B174-66BB141CFD48}" type="presParOf" srcId="{0A7CD02A-CBA6-4E98-9C50-8829EBE5A3D7}" destId="{ED4A62B9-2AE2-46FD-8D7A-57FCBCA2FFDF}" srcOrd="5" destOrd="0" presId="urn:microsoft.com/office/officeart/2005/8/layout/chevron1"/>
    <dgm:cxn modelId="{67D44366-D41E-4E12-9B94-F876FEF3E2F5}" type="presParOf" srcId="{0A7CD02A-CBA6-4E98-9C50-8829EBE5A3D7}" destId="{873DDDF0-97CC-4B4B-A22E-F0E7CFFAAA1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9721AB-1CA3-48B8-A256-263ECB02888D}" type="doc">
      <dgm:prSet loTypeId="urn:microsoft.com/office/officeart/2005/8/layout/chevron1" loCatId="process" qsTypeId="urn:microsoft.com/office/officeart/2005/8/quickstyle/simple1" qsCatId="simple" csTypeId="urn:microsoft.com/office/officeart/2005/8/colors/accent1_2" csCatId="accent1" phldr="1"/>
      <dgm:spPr/>
    </dgm:pt>
    <dgm:pt modelId="{8E22948C-9791-4DDE-9F18-AE24DEFA2920}">
      <dgm:prSet phldrT="[Text]"/>
      <dgm:spPr/>
      <dgm:t>
        <a:bodyPr/>
        <a:lstStyle/>
        <a:p>
          <a:r>
            <a:rPr lang="de-DE" dirty="0"/>
            <a:t>Advisory </a:t>
          </a:r>
          <a:r>
            <a:rPr lang="de-DE" dirty="0" err="1"/>
            <a:t>board</a:t>
          </a:r>
          <a:r>
            <a:rPr lang="de-DE" dirty="0"/>
            <a:t>, </a:t>
          </a:r>
          <a:r>
            <a:rPr lang="de-DE" dirty="0" err="1"/>
            <a:t>workshops</a:t>
          </a:r>
          <a:r>
            <a:rPr lang="de-DE" dirty="0"/>
            <a:t>, etc. </a:t>
          </a:r>
          <a:r>
            <a:rPr lang="de-DE" dirty="0" err="1"/>
            <a:t>of</a:t>
          </a:r>
          <a:r>
            <a:rPr lang="de-DE" dirty="0"/>
            <a:t> </a:t>
          </a:r>
          <a:r>
            <a:rPr lang="de-DE" dirty="0" err="1"/>
            <a:t>existing</a:t>
          </a:r>
          <a:r>
            <a:rPr lang="de-DE" dirty="0"/>
            <a:t> </a:t>
          </a:r>
          <a:r>
            <a:rPr lang="de-DE" dirty="0" err="1"/>
            <a:t>projects</a:t>
          </a:r>
          <a:endParaRPr lang="de-DE" dirty="0"/>
        </a:p>
      </dgm:t>
    </dgm:pt>
    <dgm:pt modelId="{AADD2BCA-EE99-4943-8FF1-4ED231AE918C}" type="parTrans" cxnId="{DFF612E5-9A25-4E1C-B90A-E4D207D86D9F}">
      <dgm:prSet/>
      <dgm:spPr/>
      <dgm:t>
        <a:bodyPr/>
        <a:lstStyle/>
        <a:p>
          <a:endParaRPr lang="de-DE"/>
        </a:p>
      </dgm:t>
    </dgm:pt>
    <dgm:pt modelId="{D335A54B-1DAA-4D90-AC82-4A523FC506DC}" type="sibTrans" cxnId="{DFF612E5-9A25-4E1C-B90A-E4D207D86D9F}">
      <dgm:prSet/>
      <dgm:spPr/>
      <dgm:t>
        <a:bodyPr/>
        <a:lstStyle/>
        <a:p>
          <a:endParaRPr lang="de-DE"/>
        </a:p>
      </dgm:t>
    </dgm:pt>
    <dgm:pt modelId="{96100EE6-7083-4330-8C62-B3B2AE28A52C}">
      <dgm:prSet phldrT="[Text]"/>
      <dgm:spPr/>
      <dgm:t>
        <a:bodyPr/>
        <a:lstStyle/>
        <a:p>
          <a:r>
            <a:rPr lang="de-DE" dirty="0"/>
            <a:t>Task </a:t>
          </a:r>
          <a:r>
            <a:rPr lang="de-DE" dirty="0" err="1"/>
            <a:t>lead</a:t>
          </a:r>
          <a:endParaRPr lang="de-DE" dirty="0"/>
        </a:p>
      </dgm:t>
    </dgm:pt>
    <dgm:pt modelId="{FBACE7CD-5DEF-4AA8-B4D6-3642222B909F}" type="parTrans" cxnId="{97FE6EFD-951C-4F57-8105-C4E574DAEBB1}">
      <dgm:prSet/>
      <dgm:spPr/>
      <dgm:t>
        <a:bodyPr/>
        <a:lstStyle/>
        <a:p>
          <a:endParaRPr lang="de-DE"/>
        </a:p>
      </dgm:t>
    </dgm:pt>
    <dgm:pt modelId="{FDE32EFC-4D36-4969-83A9-9AE7C9DF8AF2}" type="sibTrans" cxnId="{97FE6EFD-951C-4F57-8105-C4E574DAEBB1}">
      <dgm:prSet/>
      <dgm:spPr/>
      <dgm:t>
        <a:bodyPr/>
        <a:lstStyle/>
        <a:p>
          <a:endParaRPr lang="de-DE"/>
        </a:p>
      </dgm:t>
    </dgm:pt>
    <dgm:pt modelId="{079C72C0-CD8C-4302-962B-B9327BE57C83}">
      <dgm:prSet phldrT="[Text]"/>
      <dgm:spPr/>
      <dgm:t>
        <a:bodyPr/>
        <a:lstStyle/>
        <a:p>
          <a:r>
            <a:rPr lang="de-DE" dirty="0"/>
            <a:t>Work </a:t>
          </a:r>
          <a:r>
            <a:rPr lang="de-DE" dirty="0" err="1"/>
            <a:t>package</a:t>
          </a:r>
          <a:r>
            <a:rPr lang="de-DE" dirty="0"/>
            <a:t> </a:t>
          </a:r>
          <a:r>
            <a:rPr lang="de-DE" dirty="0" err="1"/>
            <a:t>lead</a:t>
          </a:r>
          <a:endParaRPr lang="de-DE" dirty="0"/>
        </a:p>
      </dgm:t>
    </dgm:pt>
    <dgm:pt modelId="{15F44A98-52FA-4173-9A4B-DB5F8D30E280}" type="parTrans" cxnId="{9120D847-4103-4747-AF53-38AF1F545BAE}">
      <dgm:prSet/>
      <dgm:spPr/>
      <dgm:t>
        <a:bodyPr/>
        <a:lstStyle/>
        <a:p>
          <a:endParaRPr lang="de-DE"/>
        </a:p>
      </dgm:t>
    </dgm:pt>
    <dgm:pt modelId="{33131EB7-2D07-4DC9-9233-C0CAFBB5DB74}" type="sibTrans" cxnId="{9120D847-4103-4747-AF53-38AF1F545BAE}">
      <dgm:prSet/>
      <dgm:spPr/>
      <dgm:t>
        <a:bodyPr/>
        <a:lstStyle/>
        <a:p>
          <a:endParaRPr lang="de-DE"/>
        </a:p>
      </dgm:t>
    </dgm:pt>
    <dgm:pt modelId="{DFF13CA2-DB2A-4F14-A4CE-3A4AA65B6DBD}">
      <dgm:prSet phldrT="[Text]"/>
      <dgm:spPr/>
      <dgm:t>
        <a:bodyPr/>
        <a:lstStyle/>
        <a:p>
          <a:r>
            <a:rPr lang="de-DE" dirty="0" err="1"/>
            <a:t>Coordination</a:t>
          </a:r>
          <a:endParaRPr lang="de-DE" dirty="0"/>
        </a:p>
      </dgm:t>
    </dgm:pt>
    <dgm:pt modelId="{6F3FC5D1-0AC5-4F68-B695-41DD796FD76C}" type="parTrans" cxnId="{7817D713-F460-43F7-A9C2-D515A1F36C80}">
      <dgm:prSet/>
      <dgm:spPr/>
      <dgm:t>
        <a:bodyPr/>
        <a:lstStyle/>
        <a:p>
          <a:endParaRPr lang="de-DE"/>
        </a:p>
      </dgm:t>
    </dgm:pt>
    <dgm:pt modelId="{B944F7C9-5A70-429B-A23E-03ADE3D27CC7}" type="sibTrans" cxnId="{7817D713-F460-43F7-A9C2-D515A1F36C80}">
      <dgm:prSet/>
      <dgm:spPr/>
      <dgm:t>
        <a:bodyPr/>
        <a:lstStyle/>
        <a:p>
          <a:endParaRPr lang="de-DE"/>
        </a:p>
      </dgm:t>
    </dgm:pt>
    <dgm:pt modelId="{0A7CD02A-CBA6-4E98-9C50-8829EBE5A3D7}" type="pres">
      <dgm:prSet presAssocID="{9B9721AB-1CA3-48B8-A256-263ECB02888D}" presName="Name0" presStyleCnt="0">
        <dgm:presLayoutVars>
          <dgm:dir/>
          <dgm:animLvl val="lvl"/>
          <dgm:resizeHandles val="exact"/>
        </dgm:presLayoutVars>
      </dgm:prSet>
      <dgm:spPr/>
    </dgm:pt>
    <dgm:pt modelId="{EDECFE0C-7BF5-4F26-B615-D9BF4975542D}" type="pres">
      <dgm:prSet presAssocID="{8E22948C-9791-4DDE-9F18-AE24DEFA2920}" presName="parTxOnly" presStyleLbl="node1" presStyleIdx="0" presStyleCnt="4">
        <dgm:presLayoutVars>
          <dgm:chMax val="0"/>
          <dgm:chPref val="0"/>
          <dgm:bulletEnabled val="1"/>
        </dgm:presLayoutVars>
      </dgm:prSet>
      <dgm:spPr/>
    </dgm:pt>
    <dgm:pt modelId="{DB4564F6-99BA-4544-9A68-BB0F10880F5A}" type="pres">
      <dgm:prSet presAssocID="{D335A54B-1DAA-4D90-AC82-4A523FC506DC}" presName="parTxOnlySpace" presStyleCnt="0"/>
      <dgm:spPr/>
    </dgm:pt>
    <dgm:pt modelId="{689A5415-97E4-412B-98FE-9CC15B27D85C}" type="pres">
      <dgm:prSet presAssocID="{96100EE6-7083-4330-8C62-B3B2AE28A52C}" presName="parTxOnly" presStyleLbl="node1" presStyleIdx="1" presStyleCnt="4">
        <dgm:presLayoutVars>
          <dgm:chMax val="0"/>
          <dgm:chPref val="0"/>
          <dgm:bulletEnabled val="1"/>
        </dgm:presLayoutVars>
      </dgm:prSet>
      <dgm:spPr/>
    </dgm:pt>
    <dgm:pt modelId="{BE26FB41-202A-4201-BAEB-2A6D0B0971F3}" type="pres">
      <dgm:prSet presAssocID="{FDE32EFC-4D36-4969-83A9-9AE7C9DF8AF2}" presName="parTxOnlySpace" presStyleCnt="0"/>
      <dgm:spPr/>
    </dgm:pt>
    <dgm:pt modelId="{E73562BF-E538-415D-BCD9-D397BAD19C16}" type="pres">
      <dgm:prSet presAssocID="{079C72C0-CD8C-4302-962B-B9327BE57C83}" presName="parTxOnly" presStyleLbl="node1" presStyleIdx="2" presStyleCnt="4">
        <dgm:presLayoutVars>
          <dgm:chMax val="0"/>
          <dgm:chPref val="0"/>
          <dgm:bulletEnabled val="1"/>
        </dgm:presLayoutVars>
      </dgm:prSet>
      <dgm:spPr/>
    </dgm:pt>
    <dgm:pt modelId="{ED4A62B9-2AE2-46FD-8D7A-57FCBCA2FFDF}" type="pres">
      <dgm:prSet presAssocID="{33131EB7-2D07-4DC9-9233-C0CAFBB5DB74}" presName="parTxOnlySpace" presStyleCnt="0"/>
      <dgm:spPr/>
    </dgm:pt>
    <dgm:pt modelId="{873DDDF0-97CC-4B4B-A22E-F0E7CFFAAA1E}" type="pres">
      <dgm:prSet presAssocID="{DFF13CA2-DB2A-4F14-A4CE-3A4AA65B6DBD}" presName="parTxOnly" presStyleLbl="node1" presStyleIdx="3" presStyleCnt="4">
        <dgm:presLayoutVars>
          <dgm:chMax val="0"/>
          <dgm:chPref val="0"/>
          <dgm:bulletEnabled val="1"/>
        </dgm:presLayoutVars>
      </dgm:prSet>
      <dgm:spPr/>
    </dgm:pt>
  </dgm:ptLst>
  <dgm:cxnLst>
    <dgm:cxn modelId="{7817D713-F460-43F7-A9C2-D515A1F36C80}" srcId="{9B9721AB-1CA3-48B8-A256-263ECB02888D}" destId="{DFF13CA2-DB2A-4F14-A4CE-3A4AA65B6DBD}" srcOrd="3" destOrd="0" parTransId="{6F3FC5D1-0AC5-4F68-B695-41DD796FD76C}" sibTransId="{B944F7C9-5A70-429B-A23E-03ADE3D27CC7}"/>
    <dgm:cxn modelId="{9120D847-4103-4747-AF53-38AF1F545BAE}" srcId="{9B9721AB-1CA3-48B8-A256-263ECB02888D}" destId="{079C72C0-CD8C-4302-962B-B9327BE57C83}" srcOrd="2" destOrd="0" parTransId="{15F44A98-52FA-4173-9A4B-DB5F8D30E280}" sibTransId="{33131EB7-2D07-4DC9-9233-C0CAFBB5DB74}"/>
    <dgm:cxn modelId="{9899A07A-FA9F-4DBF-BAE9-4534EF0B958C}" type="presOf" srcId="{079C72C0-CD8C-4302-962B-B9327BE57C83}" destId="{E73562BF-E538-415D-BCD9-D397BAD19C16}" srcOrd="0" destOrd="0" presId="urn:microsoft.com/office/officeart/2005/8/layout/chevron1"/>
    <dgm:cxn modelId="{ADB616A1-1E0D-47C2-810F-81BE391E88FF}" type="presOf" srcId="{8E22948C-9791-4DDE-9F18-AE24DEFA2920}" destId="{EDECFE0C-7BF5-4F26-B615-D9BF4975542D}" srcOrd="0" destOrd="0" presId="urn:microsoft.com/office/officeart/2005/8/layout/chevron1"/>
    <dgm:cxn modelId="{92ADF1B2-D926-4EB1-B59E-0D4B0FC79046}" type="presOf" srcId="{9B9721AB-1CA3-48B8-A256-263ECB02888D}" destId="{0A7CD02A-CBA6-4E98-9C50-8829EBE5A3D7}" srcOrd="0" destOrd="0" presId="urn:microsoft.com/office/officeart/2005/8/layout/chevron1"/>
    <dgm:cxn modelId="{26F4B3BA-0379-4C95-8151-A79C70875FBB}" type="presOf" srcId="{DFF13CA2-DB2A-4F14-A4CE-3A4AA65B6DBD}" destId="{873DDDF0-97CC-4B4B-A22E-F0E7CFFAAA1E}" srcOrd="0" destOrd="0" presId="urn:microsoft.com/office/officeart/2005/8/layout/chevron1"/>
    <dgm:cxn modelId="{FB7074D7-B7D0-4714-86E3-1862A0D850C1}" type="presOf" srcId="{96100EE6-7083-4330-8C62-B3B2AE28A52C}" destId="{689A5415-97E4-412B-98FE-9CC15B27D85C}" srcOrd="0" destOrd="0" presId="urn:microsoft.com/office/officeart/2005/8/layout/chevron1"/>
    <dgm:cxn modelId="{DFF612E5-9A25-4E1C-B90A-E4D207D86D9F}" srcId="{9B9721AB-1CA3-48B8-A256-263ECB02888D}" destId="{8E22948C-9791-4DDE-9F18-AE24DEFA2920}" srcOrd="0" destOrd="0" parTransId="{AADD2BCA-EE99-4943-8FF1-4ED231AE918C}" sibTransId="{D335A54B-1DAA-4D90-AC82-4A523FC506DC}"/>
    <dgm:cxn modelId="{97FE6EFD-951C-4F57-8105-C4E574DAEBB1}" srcId="{9B9721AB-1CA3-48B8-A256-263ECB02888D}" destId="{96100EE6-7083-4330-8C62-B3B2AE28A52C}" srcOrd="1" destOrd="0" parTransId="{FBACE7CD-5DEF-4AA8-B4D6-3642222B909F}" sibTransId="{FDE32EFC-4D36-4969-83A9-9AE7C9DF8AF2}"/>
    <dgm:cxn modelId="{313297E4-8D91-44E8-A706-FE22D71B6CB0}" type="presParOf" srcId="{0A7CD02A-CBA6-4E98-9C50-8829EBE5A3D7}" destId="{EDECFE0C-7BF5-4F26-B615-D9BF4975542D}" srcOrd="0" destOrd="0" presId="urn:microsoft.com/office/officeart/2005/8/layout/chevron1"/>
    <dgm:cxn modelId="{D591BE67-AA66-4A92-9EDA-C6F95ED7BA37}" type="presParOf" srcId="{0A7CD02A-CBA6-4E98-9C50-8829EBE5A3D7}" destId="{DB4564F6-99BA-4544-9A68-BB0F10880F5A}" srcOrd="1" destOrd="0" presId="urn:microsoft.com/office/officeart/2005/8/layout/chevron1"/>
    <dgm:cxn modelId="{821CAD16-F3ED-4150-B160-0C06E378A441}" type="presParOf" srcId="{0A7CD02A-CBA6-4E98-9C50-8829EBE5A3D7}" destId="{689A5415-97E4-412B-98FE-9CC15B27D85C}" srcOrd="2" destOrd="0" presId="urn:microsoft.com/office/officeart/2005/8/layout/chevron1"/>
    <dgm:cxn modelId="{9583525D-516C-461E-B090-06C6B02DD003}" type="presParOf" srcId="{0A7CD02A-CBA6-4E98-9C50-8829EBE5A3D7}" destId="{BE26FB41-202A-4201-BAEB-2A6D0B0971F3}" srcOrd="3" destOrd="0" presId="urn:microsoft.com/office/officeart/2005/8/layout/chevron1"/>
    <dgm:cxn modelId="{DD7A3C8C-FEBB-4FAD-9E1A-93D025C4FC6A}" type="presParOf" srcId="{0A7CD02A-CBA6-4E98-9C50-8829EBE5A3D7}" destId="{E73562BF-E538-415D-BCD9-D397BAD19C16}" srcOrd="4" destOrd="0" presId="urn:microsoft.com/office/officeart/2005/8/layout/chevron1"/>
    <dgm:cxn modelId="{071C7730-9121-41CB-B174-66BB141CFD48}" type="presParOf" srcId="{0A7CD02A-CBA6-4E98-9C50-8829EBE5A3D7}" destId="{ED4A62B9-2AE2-46FD-8D7A-57FCBCA2FFDF}" srcOrd="5" destOrd="0" presId="urn:microsoft.com/office/officeart/2005/8/layout/chevron1"/>
    <dgm:cxn modelId="{67D44366-D41E-4E12-9B94-F876FEF3E2F5}" type="presParOf" srcId="{0A7CD02A-CBA6-4E98-9C50-8829EBE5A3D7}" destId="{873DDDF0-97CC-4B4B-A22E-F0E7CFFAAA1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94FC3-2725-4011-B6A0-C47EC502475F}">
      <dsp:nvSpPr>
        <dsp:cNvPr id="0" name=""/>
        <dsp:cNvSpPr/>
      </dsp:nvSpPr>
      <dsp:spPr>
        <a:xfrm>
          <a:off x="4923" y="2955563"/>
          <a:ext cx="2866190" cy="114647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de-DE" sz="1700" b="1" kern="1200" dirty="0" err="1">
              <a:latin typeface="Fira Sans Book" panose="020B0503050000020004" pitchFamily="34" charset="0"/>
              <a:ea typeface="Verdana" panose="020B0604030504040204" pitchFamily="34" charset="0"/>
              <a:cs typeface="Arial" panose="020B0604020202020204" pitchFamily="34" charset="0"/>
            </a:rPr>
            <a:t>Horizon</a:t>
          </a:r>
          <a:r>
            <a:rPr lang="de-DE" sz="1700" b="1" kern="1200" dirty="0">
              <a:latin typeface="Fira Sans Book" panose="020B0503050000020004" pitchFamily="34" charset="0"/>
              <a:ea typeface="Verdana" panose="020B0604030504040204" pitchFamily="34" charset="0"/>
              <a:cs typeface="Arial" panose="020B0604020202020204" pitchFamily="34" charset="0"/>
            </a:rPr>
            <a:t> Europe </a:t>
          </a:r>
          <a:r>
            <a:rPr lang="de-DE" sz="1700" b="1" kern="1200" dirty="0" err="1">
              <a:latin typeface="Fira Sans Book" panose="020B0503050000020004" pitchFamily="34" charset="0"/>
              <a:ea typeface="Verdana" panose="020B0604030504040204" pitchFamily="34" charset="0"/>
              <a:cs typeface="Arial" panose="020B0604020202020204" pitchFamily="34" charset="0"/>
            </a:rPr>
            <a:t>Specific</a:t>
          </a:r>
          <a:r>
            <a:rPr lang="de-DE" sz="1700" b="1" kern="1200" dirty="0">
              <a:latin typeface="Fira Sans Book" panose="020B0503050000020004" pitchFamily="34" charset="0"/>
              <a:ea typeface="Verdana" panose="020B0604030504040204" pitchFamily="34" charset="0"/>
              <a:cs typeface="Arial" panose="020B0604020202020204" pitchFamily="34" charset="0"/>
            </a:rPr>
            <a:t> Programme </a:t>
          </a:r>
          <a:endParaRPr lang="de-DE" sz="1700" b="1" kern="1200" dirty="0"/>
        </a:p>
      </dsp:txBody>
      <dsp:txXfrm>
        <a:off x="578161" y="2955563"/>
        <a:ext cx="1719714" cy="1146476"/>
      </dsp:txXfrm>
    </dsp:sp>
    <dsp:sp modelId="{6ACAF1EA-DC1F-4C68-941D-AD042B866C91}">
      <dsp:nvSpPr>
        <dsp:cNvPr id="0" name=""/>
        <dsp:cNvSpPr/>
      </dsp:nvSpPr>
      <dsp:spPr>
        <a:xfrm>
          <a:off x="2584495" y="2955563"/>
          <a:ext cx="2866190" cy="1146476"/>
        </a:xfrm>
        <a:prstGeom prst="chevron">
          <a:avLst/>
        </a:prstGeom>
        <a:solidFill>
          <a:schemeClr val="accent1">
            <a:hueOff val="0"/>
            <a:satOff val="0"/>
            <a:lumOff val="0"/>
            <a:alphaOff val="0"/>
          </a:schemeClr>
        </a:solidFill>
        <a:ln w="25400" cap="flat" cmpd="sng" algn="ctr">
          <a:solidFill>
            <a:srgbClr val="F69F19"/>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de-DE" sz="1800" b="1" kern="1200" dirty="0">
              <a:latin typeface="Fira Sans Book" panose="020B0503050000020004" pitchFamily="34" charset="0"/>
              <a:ea typeface="Verdana" panose="020B0604030504040204" pitchFamily="34" charset="0"/>
              <a:cs typeface="Arial" panose="020B0604020202020204" pitchFamily="34" charset="0"/>
            </a:rPr>
            <a:t>First Strategic Plan </a:t>
          </a:r>
          <a:br>
            <a:rPr lang="de-DE" sz="1800" b="1" kern="1200" dirty="0">
              <a:latin typeface="Fira Sans Book" panose="020B0503050000020004" pitchFamily="34" charset="0"/>
              <a:ea typeface="Verdana" panose="020B0604030504040204" pitchFamily="34" charset="0"/>
              <a:cs typeface="Arial" panose="020B0604020202020204" pitchFamily="34" charset="0"/>
            </a:rPr>
          </a:br>
          <a:r>
            <a:rPr lang="de-DE" sz="1800" b="1" kern="1200" dirty="0">
              <a:latin typeface="Fira Sans Book" panose="020B0503050000020004" pitchFamily="34" charset="0"/>
              <a:ea typeface="Verdana" panose="020B0604030504040204" pitchFamily="34" charset="0"/>
              <a:cs typeface="Arial" panose="020B0604020202020204" pitchFamily="34" charset="0"/>
            </a:rPr>
            <a:t>2021 – 2024</a:t>
          </a:r>
          <a:endParaRPr lang="de-DE" sz="1800" b="1" kern="1200" dirty="0"/>
        </a:p>
      </dsp:txBody>
      <dsp:txXfrm>
        <a:off x="3157733" y="2955563"/>
        <a:ext cx="1719714" cy="1146476"/>
      </dsp:txXfrm>
    </dsp:sp>
    <dsp:sp modelId="{3B7D8553-3ABF-470B-B459-E707667C7F5C}">
      <dsp:nvSpPr>
        <dsp:cNvPr id="0" name=""/>
        <dsp:cNvSpPr/>
      </dsp:nvSpPr>
      <dsp:spPr>
        <a:xfrm>
          <a:off x="5164066" y="2955563"/>
          <a:ext cx="2866190" cy="1146476"/>
        </a:xfrm>
        <a:prstGeom prst="chevron">
          <a:avLst/>
        </a:prstGeom>
        <a:solidFill>
          <a:schemeClr val="accent1">
            <a:hueOff val="0"/>
            <a:satOff val="0"/>
            <a:lumOff val="0"/>
            <a:alphaOff val="0"/>
          </a:schemeClr>
        </a:solidFill>
        <a:ln w="25400" cap="flat" cmpd="sng" algn="ctr">
          <a:solidFill>
            <a:srgbClr val="F69F19"/>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de-DE" sz="1700" b="1" kern="1200" dirty="0" err="1">
              <a:latin typeface="Fira Sans Book" panose="020B0503050000020004" pitchFamily="34" charset="0"/>
              <a:ea typeface="Verdana" panose="020B0604030504040204" pitchFamily="34" charset="0"/>
              <a:cs typeface="Arial" panose="020B0604020202020204" pitchFamily="34" charset="0"/>
            </a:rPr>
            <a:t>Horizon</a:t>
          </a:r>
          <a:r>
            <a:rPr lang="de-DE" sz="1700" b="1" kern="1200" dirty="0">
              <a:latin typeface="Fira Sans Book" panose="020B0503050000020004" pitchFamily="34" charset="0"/>
              <a:ea typeface="Verdana" panose="020B0604030504040204" pitchFamily="34" charset="0"/>
              <a:cs typeface="Arial" panose="020B0604020202020204" pitchFamily="34" charset="0"/>
            </a:rPr>
            <a:t> Europe </a:t>
          </a:r>
          <a:br>
            <a:rPr lang="de-DE" sz="1700" b="1" kern="1200" dirty="0">
              <a:latin typeface="Fira Sans Book" panose="020B0503050000020004" pitchFamily="34" charset="0"/>
              <a:ea typeface="Verdana" panose="020B0604030504040204" pitchFamily="34" charset="0"/>
              <a:cs typeface="Arial" panose="020B0604020202020204" pitchFamily="34" charset="0"/>
            </a:rPr>
          </a:br>
          <a:r>
            <a:rPr lang="de-DE" sz="1700" b="1" kern="1200" dirty="0">
              <a:latin typeface="Fira Sans Book" panose="020B0503050000020004" pitchFamily="34" charset="0"/>
              <a:ea typeface="Verdana" panose="020B0604030504040204" pitchFamily="34" charset="0"/>
              <a:cs typeface="Arial" panose="020B0604020202020204" pitchFamily="34" charset="0"/>
            </a:rPr>
            <a:t>Work Programme </a:t>
          </a:r>
          <a:br>
            <a:rPr lang="de-DE" sz="1700" b="1" kern="1200" dirty="0">
              <a:latin typeface="Fira Sans Book" panose="020B0503050000020004" pitchFamily="34" charset="0"/>
              <a:ea typeface="Verdana" panose="020B0604030504040204" pitchFamily="34" charset="0"/>
              <a:cs typeface="Arial" panose="020B0604020202020204" pitchFamily="34" charset="0"/>
            </a:rPr>
          </a:br>
          <a:r>
            <a:rPr lang="de-DE" sz="1700" b="1" kern="1200" dirty="0">
              <a:latin typeface="Fira Sans Book" panose="020B0503050000020004" pitchFamily="34" charset="0"/>
              <a:ea typeface="Verdana" panose="020B0604030504040204" pitchFamily="34" charset="0"/>
              <a:cs typeface="Arial" panose="020B0604020202020204" pitchFamily="34" charset="0"/>
            </a:rPr>
            <a:t>2023 – 2024</a:t>
          </a:r>
          <a:endParaRPr lang="de-DE" sz="1700" b="1" kern="1200" dirty="0"/>
        </a:p>
      </dsp:txBody>
      <dsp:txXfrm>
        <a:off x="5737304" y="2955563"/>
        <a:ext cx="1719714" cy="1146476"/>
      </dsp:txXfrm>
    </dsp:sp>
    <dsp:sp modelId="{0999868F-7639-4E0E-8B37-3C8528FBEDF8}">
      <dsp:nvSpPr>
        <dsp:cNvPr id="0" name=""/>
        <dsp:cNvSpPr/>
      </dsp:nvSpPr>
      <dsp:spPr>
        <a:xfrm>
          <a:off x="7743637" y="2955563"/>
          <a:ext cx="2866190" cy="1146476"/>
        </a:xfrm>
        <a:prstGeom prst="chevron">
          <a:avLst/>
        </a:prstGeom>
        <a:solidFill>
          <a:schemeClr val="accent1">
            <a:hueOff val="0"/>
            <a:satOff val="0"/>
            <a:lumOff val="0"/>
            <a:alphaOff val="0"/>
          </a:schemeClr>
        </a:solidFill>
        <a:ln w="25400" cap="flat" cmpd="sng" algn="ctr">
          <a:solidFill>
            <a:srgbClr val="F69F19"/>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de-DE" sz="1700" b="1" kern="1200" dirty="0">
              <a:latin typeface="Fira Sans Book" panose="020B0503050000020004" pitchFamily="34" charset="0"/>
              <a:ea typeface="Verdana" panose="020B0604030504040204" pitchFamily="34" charset="0"/>
              <a:cs typeface="Arial" panose="020B0604020202020204" pitchFamily="34" charset="0"/>
            </a:rPr>
            <a:t>Calls </a:t>
          </a:r>
          <a:r>
            <a:rPr lang="de-DE" sz="1700" b="1" kern="1200" dirty="0" err="1">
              <a:latin typeface="Fira Sans Book" panose="020B0503050000020004" pitchFamily="34" charset="0"/>
              <a:ea typeface="Verdana" panose="020B0604030504040204" pitchFamily="34" charset="0"/>
              <a:cs typeface="Arial" panose="020B0604020202020204" pitchFamily="34" charset="0"/>
            </a:rPr>
            <a:t>for</a:t>
          </a:r>
          <a:r>
            <a:rPr lang="de-DE" sz="1700" b="1" kern="1200" dirty="0">
              <a:latin typeface="Fira Sans Book" panose="020B0503050000020004" pitchFamily="34" charset="0"/>
              <a:ea typeface="Verdana" panose="020B0604030504040204" pitchFamily="34" charset="0"/>
              <a:cs typeface="Arial" panose="020B0604020202020204" pitchFamily="34" charset="0"/>
            </a:rPr>
            <a:t> </a:t>
          </a:r>
          <a:r>
            <a:rPr lang="de-DE" sz="1700" b="1" kern="1200" dirty="0" err="1">
              <a:latin typeface="Fira Sans Book" panose="020B0503050000020004" pitchFamily="34" charset="0"/>
              <a:ea typeface="Verdana" panose="020B0604030504040204" pitchFamily="34" charset="0"/>
              <a:cs typeface="Arial" panose="020B0604020202020204" pitchFamily="34" charset="0"/>
            </a:rPr>
            <a:t>proposals</a:t>
          </a:r>
          <a:endParaRPr lang="de-DE" sz="1700" b="1" kern="1200" dirty="0"/>
        </a:p>
      </dsp:txBody>
      <dsp:txXfrm>
        <a:off x="8316875" y="2955563"/>
        <a:ext cx="1719714" cy="1146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CFE0C-7BF5-4F26-B615-D9BF4975542D}">
      <dsp:nvSpPr>
        <dsp:cNvPr id="0" name=""/>
        <dsp:cNvSpPr/>
      </dsp:nvSpPr>
      <dsp:spPr>
        <a:xfrm>
          <a:off x="6001" y="1068001"/>
          <a:ext cx="3493571" cy="13974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de-DE" sz="2300" kern="1200" dirty="0"/>
            <a:t>Advisory </a:t>
          </a:r>
          <a:r>
            <a:rPr lang="de-DE" sz="2300" kern="1200" dirty="0" err="1"/>
            <a:t>board</a:t>
          </a:r>
          <a:r>
            <a:rPr lang="de-DE" sz="2300" kern="1200" dirty="0"/>
            <a:t>, </a:t>
          </a:r>
          <a:r>
            <a:rPr lang="de-DE" sz="2300" kern="1200" dirty="0" err="1"/>
            <a:t>workshops</a:t>
          </a:r>
          <a:r>
            <a:rPr lang="de-DE" sz="2300" kern="1200" dirty="0"/>
            <a:t>, etc. </a:t>
          </a:r>
          <a:r>
            <a:rPr lang="de-DE" sz="2300" kern="1200" dirty="0" err="1"/>
            <a:t>of</a:t>
          </a:r>
          <a:r>
            <a:rPr lang="de-DE" sz="2300" kern="1200" dirty="0"/>
            <a:t> </a:t>
          </a:r>
          <a:r>
            <a:rPr lang="de-DE" sz="2300" kern="1200" dirty="0" err="1"/>
            <a:t>existing</a:t>
          </a:r>
          <a:r>
            <a:rPr lang="de-DE" sz="2300" kern="1200" dirty="0"/>
            <a:t> </a:t>
          </a:r>
          <a:r>
            <a:rPr lang="de-DE" sz="2300" kern="1200" dirty="0" err="1"/>
            <a:t>projects</a:t>
          </a:r>
          <a:endParaRPr lang="de-DE" sz="2300" kern="1200" dirty="0"/>
        </a:p>
      </dsp:txBody>
      <dsp:txXfrm>
        <a:off x="704715" y="1068001"/>
        <a:ext cx="2096143" cy="1397428"/>
      </dsp:txXfrm>
    </dsp:sp>
    <dsp:sp modelId="{689A5415-97E4-412B-98FE-9CC15B27D85C}">
      <dsp:nvSpPr>
        <dsp:cNvPr id="0" name=""/>
        <dsp:cNvSpPr/>
      </dsp:nvSpPr>
      <dsp:spPr>
        <a:xfrm>
          <a:off x="3150216" y="1068001"/>
          <a:ext cx="3493571" cy="13974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de-DE" sz="2300" kern="1200" dirty="0"/>
            <a:t>Task </a:t>
          </a:r>
          <a:r>
            <a:rPr lang="de-DE" sz="2300" kern="1200" dirty="0" err="1"/>
            <a:t>lead</a:t>
          </a:r>
          <a:endParaRPr lang="de-DE" sz="2300" kern="1200" dirty="0"/>
        </a:p>
      </dsp:txBody>
      <dsp:txXfrm>
        <a:off x="3848930" y="1068001"/>
        <a:ext cx="2096143" cy="1397428"/>
      </dsp:txXfrm>
    </dsp:sp>
    <dsp:sp modelId="{E73562BF-E538-415D-BCD9-D397BAD19C16}">
      <dsp:nvSpPr>
        <dsp:cNvPr id="0" name=""/>
        <dsp:cNvSpPr/>
      </dsp:nvSpPr>
      <dsp:spPr>
        <a:xfrm>
          <a:off x="6294430" y="1068001"/>
          <a:ext cx="3493571" cy="13974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de-DE" sz="2300" kern="1200" dirty="0"/>
            <a:t>Work </a:t>
          </a:r>
          <a:r>
            <a:rPr lang="de-DE" sz="2300" kern="1200" dirty="0" err="1"/>
            <a:t>package</a:t>
          </a:r>
          <a:r>
            <a:rPr lang="de-DE" sz="2300" kern="1200" dirty="0"/>
            <a:t> </a:t>
          </a:r>
          <a:r>
            <a:rPr lang="de-DE" sz="2300" kern="1200" dirty="0" err="1"/>
            <a:t>lead</a:t>
          </a:r>
          <a:endParaRPr lang="de-DE" sz="2300" kern="1200" dirty="0"/>
        </a:p>
      </dsp:txBody>
      <dsp:txXfrm>
        <a:off x="6993144" y="1068001"/>
        <a:ext cx="2096143" cy="1397428"/>
      </dsp:txXfrm>
    </dsp:sp>
    <dsp:sp modelId="{873DDDF0-97CC-4B4B-A22E-F0E7CFFAAA1E}">
      <dsp:nvSpPr>
        <dsp:cNvPr id="0" name=""/>
        <dsp:cNvSpPr/>
      </dsp:nvSpPr>
      <dsp:spPr>
        <a:xfrm>
          <a:off x="9438644" y="1068001"/>
          <a:ext cx="3493571" cy="13974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de-DE" sz="2300" kern="1200" dirty="0" err="1"/>
            <a:t>Coordination</a:t>
          </a:r>
          <a:endParaRPr lang="de-DE" sz="2300" kern="1200" dirty="0"/>
        </a:p>
      </dsp:txBody>
      <dsp:txXfrm>
        <a:off x="10137358" y="1068001"/>
        <a:ext cx="2096143" cy="13974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CFE0C-7BF5-4F26-B615-D9BF4975542D}">
      <dsp:nvSpPr>
        <dsp:cNvPr id="0" name=""/>
        <dsp:cNvSpPr/>
      </dsp:nvSpPr>
      <dsp:spPr>
        <a:xfrm>
          <a:off x="6001" y="1068001"/>
          <a:ext cx="3493571" cy="13974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de-DE" sz="2300" kern="1200" dirty="0"/>
            <a:t>Advisory </a:t>
          </a:r>
          <a:r>
            <a:rPr lang="de-DE" sz="2300" kern="1200" dirty="0" err="1"/>
            <a:t>board</a:t>
          </a:r>
          <a:r>
            <a:rPr lang="de-DE" sz="2300" kern="1200" dirty="0"/>
            <a:t>, </a:t>
          </a:r>
          <a:r>
            <a:rPr lang="de-DE" sz="2300" kern="1200" dirty="0" err="1"/>
            <a:t>workshops</a:t>
          </a:r>
          <a:r>
            <a:rPr lang="de-DE" sz="2300" kern="1200" dirty="0"/>
            <a:t>, etc. </a:t>
          </a:r>
          <a:r>
            <a:rPr lang="de-DE" sz="2300" kern="1200" dirty="0" err="1"/>
            <a:t>of</a:t>
          </a:r>
          <a:r>
            <a:rPr lang="de-DE" sz="2300" kern="1200" dirty="0"/>
            <a:t> </a:t>
          </a:r>
          <a:r>
            <a:rPr lang="de-DE" sz="2300" kern="1200" dirty="0" err="1"/>
            <a:t>existing</a:t>
          </a:r>
          <a:r>
            <a:rPr lang="de-DE" sz="2300" kern="1200" dirty="0"/>
            <a:t> </a:t>
          </a:r>
          <a:r>
            <a:rPr lang="de-DE" sz="2300" kern="1200" dirty="0" err="1"/>
            <a:t>projects</a:t>
          </a:r>
          <a:endParaRPr lang="de-DE" sz="2300" kern="1200" dirty="0"/>
        </a:p>
      </dsp:txBody>
      <dsp:txXfrm>
        <a:off x="704715" y="1068001"/>
        <a:ext cx="2096143" cy="1397428"/>
      </dsp:txXfrm>
    </dsp:sp>
    <dsp:sp modelId="{689A5415-97E4-412B-98FE-9CC15B27D85C}">
      <dsp:nvSpPr>
        <dsp:cNvPr id="0" name=""/>
        <dsp:cNvSpPr/>
      </dsp:nvSpPr>
      <dsp:spPr>
        <a:xfrm>
          <a:off x="3150216" y="1068001"/>
          <a:ext cx="3493571" cy="13974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de-DE" sz="2300" kern="1200" dirty="0"/>
            <a:t>Task </a:t>
          </a:r>
          <a:r>
            <a:rPr lang="de-DE" sz="2300" kern="1200" dirty="0" err="1"/>
            <a:t>lead</a:t>
          </a:r>
          <a:endParaRPr lang="de-DE" sz="2300" kern="1200" dirty="0"/>
        </a:p>
      </dsp:txBody>
      <dsp:txXfrm>
        <a:off x="3848930" y="1068001"/>
        <a:ext cx="2096143" cy="1397428"/>
      </dsp:txXfrm>
    </dsp:sp>
    <dsp:sp modelId="{E73562BF-E538-415D-BCD9-D397BAD19C16}">
      <dsp:nvSpPr>
        <dsp:cNvPr id="0" name=""/>
        <dsp:cNvSpPr/>
      </dsp:nvSpPr>
      <dsp:spPr>
        <a:xfrm>
          <a:off x="6294430" y="1068001"/>
          <a:ext cx="3493571" cy="13974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de-DE" sz="2300" kern="1200" dirty="0"/>
            <a:t>Work </a:t>
          </a:r>
          <a:r>
            <a:rPr lang="de-DE" sz="2300" kern="1200" dirty="0" err="1"/>
            <a:t>package</a:t>
          </a:r>
          <a:r>
            <a:rPr lang="de-DE" sz="2300" kern="1200" dirty="0"/>
            <a:t> </a:t>
          </a:r>
          <a:r>
            <a:rPr lang="de-DE" sz="2300" kern="1200" dirty="0" err="1"/>
            <a:t>lead</a:t>
          </a:r>
          <a:endParaRPr lang="de-DE" sz="2300" kern="1200" dirty="0"/>
        </a:p>
      </dsp:txBody>
      <dsp:txXfrm>
        <a:off x="6993144" y="1068001"/>
        <a:ext cx="2096143" cy="1397428"/>
      </dsp:txXfrm>
    </dsp:sp>
    <dsp:sp modelId="{873DDDF0-97CC-4B4B-A22E-F0E7CFFAAA1E}">
      <dsp:nvSpPr>
        <dsp:cNvPr id="0" name=""/>
        <dsp:cNvSpPr/>
      </dsp:nvSpPr>
      <dsp:spPr>
        <a:xfrm>
          <a:off x="9438644" y="1068001"/>
          <a:ext cx="3493571" cy="13974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de-DE" sz="2300" kern="1200" dirty="0" err="1"/>
            <a:t>Coordination</a:t>
          </a:r>
          <a:endParaRPr lang="de-DE" sz="2300" kern="1200" dirty="0"/>
        </a:p>
      </dsp:txBody>
      <dsp:txXfrm>
        <a:off x="10137358" y="1068001"/>
        <a:ext cx="2096143" cy="13974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BE"/>
          </a:p>
        </p:txBody>
      </p:sp>
      <p:sp>
        <p:nvSpPr>
          <p:cNvPr id="3" name="Datumsplatzhalt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7C21B276-5080-4FEC-9719-1305125A2215}" type="datetimeFigureOut">
              <a:rPr lang="fr-BE" smtClean="0"/>
              <a:t>15-04-24</a:t>
            </a:fld>
            <a:endParaRPr lang="fr-BE"/>
          </a:p>
        </p:txBody>
      </p:sp>
      <p:sp>
        <p:nvSpPr>
          <p:cNvPr id="4" name="Fußzeilenplatzhalt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BE"/>
          </a:p>
        </p:txBody>
      </p:sp>
      <p:sp>
        <p:nvSpPr>
          <p:cNvPr id="5" name="Foliennummernplatzhalt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1468C8B-7F43-42F2-8D24-373E537CF72D}" type="slidenum">
              <a:rPr lang="fr-BE" smtClean="0"/>
              <a:t>‹Nr.›</a:t>
            </a:fld>
            <a:endParaRPr lang="fr-BE"/>
          </a:p>
        </p:txBody>
      </p:sp>
    </p:spTree>
    <p:extLst>
      <p:ext uri="{BB962C8B-B14F-4D97-AF65-F5344CB8AC3E}">
        <p14:creationId xmlns:p14="http://schemas.microsoft.com/office/powerpoint/2010/main" val="2712778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BE"/>
          </a:p>
        </p:txBody>
      </p:sp>
      <p:sp>
        <p:nvSpPr>
          <p:cNvPr id="3" name="Datumsplatzhalt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FF9AD3D-1902-48A6-9E4C-5B8EA0B1ED7E}" type="datetimeFigureOut">
              <a:rPr lang="fr-BE" smtClean="0"/>
              <a:t>15-04-24</a:t>
            </a:fld>
            <a:endParaRPr lang="fr-BE"/>
          </a:p>
        </p:txBody>
      </p:sp>
      <p:sp>
        <p:nvSpPr>
          <p:cNvPr id="4" name="Folienbildplatzhalter 3"/>
          <p:cNvSpPr>
            <a:spLocks noGrp="1" noRot="1" noChangeAspect="1"/>
          </p:cNvSpPr>
          <p:nvPr>
            <p:ph type="sldImg" idx="2"/>
          </p:nvPr>
        </p:nvSpPr>
        <p:spPr>
          <a:xfrm>
            <a:off x="419100" y="1233488"/>
            <a:ext cx="5897563" cy="3328987"/>
          </a:xfrm>
          <a:prstGeom prst="rect">
            <a:avLst/>
          </a:prstGeom>
          <a:noFill/>
          <a:ln w="12700">
            <a:solidFill>
              <a:prstClr val="black"/>
            </a:solidFill>
          </a:ln>
        </p:spPr>
        <p:txBody>
          <a:bodyPr vert="horz" lIns="91440" tIns="45720" rIns="91440" bIns="45720" rtlCol="0" anchor="ctr"/>
          <a:lstStyle/>
          <a:p>
            <a:endParaRPr lang="fr-BE"/>
          </a:p>
        </p:txBody>
      </p:sp>
      <p:sp>
        <p:nvSpPr>
          <p:cNvPr id="5" name="Notizenplatzhal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fr-BE"/>
          </a:p>
        </p:txBody>
      </p:sp>
      <p:sp>
        <p:nvSpPr>
          <p:cNvPr id="6" name="Fußzeilenplatzhalt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r-BE"/>
          </a:p>
        </p:txBody>
      </p:sp>
      <p:sp>
        <p:nvSpPr>
          <p:cNvPr id="7" name="Foliennummernplatzhalt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2AA6DF4-9224-490B-8291-56FAAE171C2F}" type="slidenum">
              <a:rPr lang="fr-BE" smtClean="0"/>
              <a:t>‹Nr.›</a:t>
            </a:fld>
            <a:endParaRPr lang="fr-BE"/>
          </a:p>
        </p:txBody>
      </p:sp>
    </p:spTree>
    <p:extLst>
      <p:ext uri="{BB962C8B-B14F-4D97-AF65-F5344CB8AC3E}">
        <p14:creationId xmlns:p14="http://schemas.microsoft.com/office/powerpoint/2010/main" val="3303280010"/>
      </p:ext>
    </p:extLst>
  </p:cSld>
  <p:clrMap bg1="lt1" tx1="dk1" bg2="lt2" tx2="dk2" accent1="accent1" accent2="accent2" accent3="accent3" accent4="accent4" accent5="accent5" accent6="accent6" hlink="hlink" folHlink="folHlink"/>
  <p:notesStyle>
    <a:lvl1pPr marL="0" algn="l" defTabSz="1029889" rtl="0" eaLnBrk="1" latinLnBrk="0" hangingPunct="1">
      <a:defRPr sz="1352" kern="1200">
        <a:solidFill>
          <a:schemeClr val="tx1"/>
        </a:solidFill>
        <a:latin typeface="+mn-lt"/>
        <a:ea typeface="+mn-ea"/>
        <a:cs typeface="+mn-cs"/>
      </a:defRPr>
    </a:lvl1pPr>
    <a:lvl2pPr marL="514944" algn="l" defTabSz="1029889" rtl="0" eaLnBrk="1" latinLnBrk="0" hangingPunct="1">
      <a:defRPr sz="1352" kern="1200">
        <a:solidFill>
          <a:schemeClr val="tx1"/>
        </a:solidFill>
        <a:latin typeface="+mn-lt"/>
        <a:ea typeface="+mn-ea"/>
        <a:cs typeface="+mn-cs"/>
      </a:defRPr>
    </a:lvl2pPr>
    <a:lvl3pPr marL="1029889" algn="l" defTabSz="1029889" rtl="0" eaLnBrk="1" latinLnBrk="0" hangingPunct="1">
      <a:defRPr sz="1352" kern="1200">
        <a:solidFill>
          <a:schemeClr val="tx1"/>
        </a:solidFill>
        <a:latin typeface="+mn-lt"/>
        <a:ea typeface="+mn-ea"/>
        <a:cs typeface="+mn-cs"/>
      </a:defRPr>
    </a:lvl3pPr>
    <a:lvl4pPr marL="1544833" algn="l" defTabSz="1029889" rtl="0" eaLnBrk="1" latinLnBrk="0" hangingPunct="1">
      <a:defRPr sz="1352" kern="1200">
        <a:solidFill>
          <a:schemeClr val="tx1"/>
        </a:solidFill>
        <a:latin typeface="+mn-lt"/>
        <a:ea typeface="+mn-ea"/>
        <a:cs typeface="+mn-cs"/>
      </a:defRPr>
    </a:lvl4pPr>
    <a:lvl5pPr marL="2059777" algn="l" defTabSz="1029889" rtl="0" eaLnBrk="1" latinLnBrk="0" hangingPunct="1">
      <a:defRPr sz="1352" kern="1200">
        <a:solidFill>
          <a:schemeClr val="tx1"/>
        </a:solidFill>
        <a:latin typeface="+mn-lt"/>
        <a:ea typeface="+mn-ea"/>
        <a:cs typeface="+mn-cs"/>
      </a:defRPr>
    </a:lvl5pPr>
    <a:lvl6pPr marL="2574722" algn="l" defTabSz="1029889" rtl="0" eaLnBrk="1" latinLnBrk="0" hangingPunct="1">
      <a:defRPr sz="1352" kern="1200">
        <a:solidFill>
          <a:schemeClr val="tx1"/>
        </a:solidFill>
        <a:latin typeface="+mn-lt"/>
        <a:ea typeface="+mn-ea"/>
        <a:cs typeface="+mn-cs"/>
      </a:defRPr>
    </a:lvl6pPr>
    <a:lvl7pPr marL="3089666" algn="l" defTabSz="1029889" rtl="0" eaLnBrk="1" latinLnBrk="0" hangingPunct="1">
      <a:defRPr sz="1352" kern="1200">
        <a:solidFill>
          <a:schemeClr val="tx1"/>
        </a:solidFill>
        <a:latin typeface="+mn-lt"/>
        <a:ea typeface="+mn-ea"/>
        <a:cs typeface="+mn-cs"/>
      </a:defRPr>
    </a:lvl7pPr>
    <a:lvl8pPr marL="3604611" algn="l" defTabSz="1029889" rtl="0" eaLnBrk="1" latinLnBrk="0" hangingPunct="1">
      <a:defRPr sz="1352" kern="1200">
        <a:solidFill>
          <a:schemeClr val="tx1"/>
        </a:solidFill>
        <a:latin typeface="+mn-lt"/>
        <a:ea typeface="+mn-ea"/>
        <a:cs typeface="+mn-cs"/>
      </a:defRPr>
    </a:lvl8pPr>
    <a:lvl9pPr marL="4119555" algn="l" defTabSz="1029889" rtl="0" eaLnBrk="1" latinLnBrk="0" hangingPunct="1">
      <a:defRPr sz="135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2AA6DF4-9224-490B-8291-56FAAE171C2F}" type="slidenum">
              <a:rPr lang="fr-BE" smtClean="0"/>
              <a:t>2</a:t>
            </a:fld>
            <a:endParaRPr lang="fr-BE"/>
          </a:p>
        </p:txBody>
      </p:sp>
    </p:spTree>
    <p:extLst>
      <p:ext uri="{BB962C8B-B14F-4D97-AF65-F5344CB8AC3E}">
        <p14:creationId xmlns:p14="http://schemas.microsoft.com/office/powerpoint/2010/main" val="2725486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https://www.fh-swf.de/de/forschung___transfer_4/forschungsfelder/index.php</a:t>
            </a:r>
          </a:p>
        </p:txBody>
      </p:sp>
      <p:sp>
        <p:nvSpPr>
          <p:cNvPr id="4" name="Foliennummernplatzhalter 3"/>
          <p:cNvSpPr>
            <a:spLocks noGrp="1"/>
          </p:cNvSpPr>
          <p:nvPr>
            <p:ph type="sldNum" sz="quarter" idx="10"/>
          </p:nvPr>
        </p:nvSpPr>
        <p:spPr/>
        <p:txBody>
          <a:bodyPr/>
          <a:lstStyle/>
          <a:p>
            <a:fld id="{22AA6DF4-9224-490B-8291-56FAAE171C2F}" type="slidenum">
              <a:rPr lang="fr-BE" smtClean="0"/>
              <a:t>11</a:t>
            </a:fld>
            <a:endParaRPr lang="fr-BE"/>
          </a:p>
        </p:txBody>
      </p:sp>
    </p:spTree>
    <p:extLst>
      <p:ext uri="{BB962C8B-B14F-4D97-AF65-F5344CB8AC3E}">
        <p14:creationId xmlns:p14="http://schemas.microsoft.com/office/powerpoint/2010/main" val="7351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2AA6DF4-9224-490B-8291-56FAAE171C2F}" type="slidenum">
              <a:rPr lang="fr-BE" smtClean="0"/>
              <a:t>12</a:t>
            </a:fld>
            <a:endParaRPr lang="fr-BE"/>
          </a:p>
        </p:txBody>
      </p:sp>
    </p:spTree>
    <p:extLst>
      <p:ext uri="{BB962C8B-B14F-4D97-AF65-F5344CB8AC3E}">
        <p14:creationId xmlns:p14="http://schemas.microsoft.com/office/powerpoint/2010/main" val="128838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2AA6DF4-9224-490B-8291-56FAAE171C2F}" type="slidenum">
              <a:rPr lang="fr-BE" smtClean="0"/>
              <a:t>13</a:t>
            </a:fld>
            <a:endParaRPr lang="fr-BE"/>
          </a:p>
        </p:txBody>
      </p:sp>
    </p:spTree>
    <p:extLst>
      <p:ext uri="{BB962C8B-B14F-4D97-AF65-F5344CB8AC3E}">
        <p14:creationId xmlns:p14="http://schemas.microsoft.com/office/powerpoint/2010/main" val="2366117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2AA6DF4-9224-490B-8291-56FAAE171C2F}" type="slidenum">
              <a:rPr lang="fr-BE" smtClean="0"/>
              <a:t>14</a:t>
            </a:fld>
            <a:endParaRPr lang="fr-BE"/>
          </a:p>
        </p:txBody>
      </p:sp>
    </p:spTree>
    <p:extLst>
      <p:ext uri="{BB962C8B-B14F-4D97-AF65-F5344CB8AC3E}">
        <p14:creationId xmlns:p14="http://schemas.microsoft.com/office/powerpoint/2010/main" val="1941805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2AA6DF4-9224-490B-8291-56FAAE171C2F}" type="slidenum">
              <a:rPr lang="fr-BE" smtClean="0"/>
              <a:t>17</a:t>
            </a:fld>
            <a:endParaRPr lang="fr-BE"/>
          </a:p>
        </p:txBody>
      </p:sp>
    </p:spTree>
    <p:extLst>
      <p:ext uri="{BB962C8B-B14F-4D97-AF65-F5344CB8AC3E}">
        <p14:creationId xmlns:p14="http://schemas.microsoft.com/office/powerpoint/2010/main" val="1200952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2AA6DF4-9224-490B-8291-56FAAE171C2F}" type="slidenum">
              <a:rPr lang="fr-BE" smtClean="0"/>
              <a:t>18</a:t>
            </a:fld>
            <a:endParaRPr lang="fr-BE"/>
          </a:p>
        </p:txBody>
      </p:sp>
    </p:spTree>
    <p:extLst>
      <p:ext uri="{BB962C8B-B14F-4D97-AF65-F5344CB8AC3E}">
        <p14:creationId xmlns:p14="http://schemas.microsoft.com/office/powerpoint/2010/main" val="2623402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Take </a:t>
            </a:r>
            <a:r>
              <a:rPr lang="de-DE" dirty="0" err="1"/>
              <a:t>advantage</a:t>
            </a:r>
            <a:r>
              <a:rPr lang="de-DE" dirty="0"/>
              <a:t> </a:t>
            </a:r>
            <a:r>
              <a:rPr lang="de-DE" dirty="0" err="1"/>
              <a:t>of</a:t>
            </a:r>
            <a:r>
              <a:rPr lang="de-DE" dirty="0"/>
              <a:t> </a:t>
            </a:r>
            <a:r>
              <a:rPr lang="de-DE" dirty="0" err="1"/>
              <a:t>it</a:t>
            </a:r>
            <a:r>
              <a:rPr lang="de-DE" dirty="0"/>
              <a:t> </a:t>
            </a:r>
            <a:r>
              <a:rPr lang="de-DE" dirty="0" err="1"/>
              <a:t>if</a:t>
            </a:r>
            <a:r>
              <a:rPr lang="de-DE" dirty="0"/>
              <a:t> </a:t>
            </a:r>
            <a:r>
              <a:rPr lang="de-DE" dirty="0" err="1"/>
              <a:t>you</a:t>
            </a:r>
            <a:r>
              <a:rPr lang="de-DE" dirty="0"/>
              <a:t> </a:t>
            </a:r>
            <a:r>
              <a:rPr lang="de-DE" dirty="0" err="1"/>
              <a:t>are</a:t>
            </a:r>
            <a:r>
              <a:rPr lang="de-DE" dirty="0"/>
              <a:t> in </a:t>
            </a:r>
            <a:r>
              <a:rPr lang="de-DE" dirty="0" err="1"/>
              <a:t>one</a:t>
            </a:r>
            <a:r>
              <a:rPr lang="de-DE" dirty="0"/>
              <a:t>!</a:t>
            </a:r>
          </a:p>
        </p:txBody>
      </p:sp>
      <p:sp>
        <p:nvSpPr>
          <p:cNvPr id="4" name="Foliennummernplatzhalter 3"/>
          <p:cNvSpPr>
            <a:spLocks noGrp="1"/>
          </p:cNvSpPr>
          <p:nvPr>
            <p:ph type="sldNum" sz="quarter" idx="5"/>
          </p:nvPr>
        </p:nvSpPr>
        <p:spPr/>
        <p:txBody>
          <a:bodyPr/>
          <a:lstStyle/>
          <a:p>
            <a:fld id="{22AA6DF4-9224-490B-8291-56FAAE171C2F}" type="slidenum">
              <a:rPr lang="fr-BE" smtClean="0"/>
              <a:t>21</a:t>
            </a:fld>
            <a:endParaRPr lang="fr-BE"/>
          </a:p>
        </p:txBody>
      </p:sp>
    </p:spTree>
    <p:extLst>
      <p:ext uri="{BB962C8B-B14F-4D97-AF65-F5344CB8AC3E}">
        <p14:creationId xmlns:p14="http://schemas.microsoft.com/office/powerpoint/2010/main" val="15771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2AA6DF4-9224-490B-8291-56FAAE171C2F}" type="slidenum">
              <a:rPr lang="fr-BE" smtClean="0"/>
              <a:t>22</a:t>
            </a:fld>
            <a:endParaRPr lang="fr-BE"/>
          </a:p>
        </p:txBody>
      </p:sp>
    </p:spTree>
    <p:extLst>
      <p:ext uri="{BB962C8B-B14F-4D97-AF65-F5344CB8AC3E}">
        <p14:creationId xmlns:p14="http://schemas.microsoft.com/office/powerpoint/2010/main" val="4141740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COST (European Cooperation in Science and Technology) is a funding </a:t>
            </a:r>
            <a:r>
              <a:rPr lang="en-US" dirty="0" err="1"/>
              <a:t>organisation</a:t>
            </a:r>
            <a:r>
              <a:rPr lang="en-US" dirty="0"/>
              <a:t> for research and innovation networks. Our Actions help connect research initiatives across Europe and beyond and enable researchers and innovators to grow their ideas in any science and technology field by sharing them with their peers. COST Actions are bottom-up networks with a duration of four years that boost research, innovation and careers.</a:t>
            </a:r>
          </a:p>
        </p:txBody>
      </p:sp>
      <p:sp>
        <p:nvSpPr>
          <p:cNvPr id="4" name="Foliennummernplatzhalter 3"/>
          <p:cNvSpPr>
            <a:spLocks noGrp="1"/>
          </p:cNvSpPr>
          <p:nvPr>
            <p:ph type="sldNum" sz="quarter" idx="10"/>
          </p:nvPr>
        </p:nvSpPr>
        <p:spPr/>
        <p:txBody>
          <a:bodyPr/>
          <a:lstStyle/>
          <a:p>
            <a:fld id="{22AA6DF4-9224-490B-8291-56FAAE171C2F}" type="slidenum">
              <a:rPr lang="fr-BE" smtClean="0"/>
              <a:t>23</a:t>
            </a:fld>
            <a:endParaRPr lang="fr-BE"/>
          </a:p>
        </p:txBody>
      </p:sp>
    </p:spTree>
    <p:extLst>
      <p:ext uri="{BB962C8B-B14F-4D97-AF65-F5344CB8AC3E}">
        <p14:creationId xmlns:p14="http://schemas.microsoft.com/office/powerpoint/2010/main" val="3670666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2AA6DF4-9224-490B-8291-56FAAE171C2F}" type="slidenum">
              <a:rPr lang="fr-BE" smtClean="0"/>
              <a:t>24</a:t>
            </a:fld>
            <a:endParaRPr lang="fr-BE"/>
          </a:p>
        </p:txBody>
      </p:sp>
    </p:spTree>
    <p:extLst>
      <p:ext uri="{BB962C8B-B14F-4D97-AF65-F5344CB8AC3E}">
        <p14:creationId xmlns:p14="http://schemas.microsoft.com/office/powerpoint/2010/main" val="183006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2AA6DF4-9224-490B-8291-56FAAE171C2F}" type="slidenum">
              <a:rPr lang="fr-BE" smtClean="0"/>
              <a:t>3</a:t>
            </a:fld>
            <a:endParaRPr lang="fr-BE"/>
          </a:p>
        </p:txBody>
      </p:sp>
    </p:spTree>
    <p:extLst>
      <p:ext uri="{BB962C8B-B14F-4D97-AF65-F5344CB8AC3E}">
        <p14:creationId xmlns:p14="http://schemas.microsoft.com/office/powerpoint/2010/main" val="2404636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2AA6DF4-9224-490B-8291-56FAAE171C2F}" type="slidenum">
              <a:rPr lang="fr-BE" smtClean="0"/>
              <a:t>25</a:t>
            </a:fld>
            <a:endParaRPr lang="fr-BE"/>
          </a:p>
        </p:txBody>
      </p:sp>
    </p:spTree>
    <p:extLst>
      <p:ext uri="{BB962C8B-B14F-4D97-AF65-F5344CB8AC3E}">
        <p14:creationId xmlns:p14="http://schemas.microsoft.com/office/powerpoint/2010/main" val="2692773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2AA6DF4-9224-490B-8291-56FAAE171C2F}" type="slidenum">
              <a:rPr lang="fr-BE" smtClean="0"/>
              <a:t>26</a:t>
            </a:fld>
            <a:endParaRPr lang="fr-BE"/>
          </a:p>
        </p:txBody>
      </p:sp>
    </p:spTree>
    <p:extLst>
      <p:ext uri="{BB962C8B-B14F-4D97-AF65-F5344CB8AC3E}">
        <p14:creationId xmlns:p14="http://schemas.microsoft.com/office/powerpoint/2010/main" val="1459769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2AA6DF4-9224-490B-8291-56FAAE171C2F}" type="slidenum">
              <a:rPr lang="fr-BE" smtClean="0"/>
              <a:t>27</a:t>
            </a:fld>
            <a:endParaRPr lang="fr-BE"/>
          </a:p>
        </p:txBody>
      </p:sp>
    </p:spTree>
    <p:extLst>
      <p:ext uri="{BB962C8B-B14F-4D97-AF65-F5344CB8AC3E}">
        <p14:creationId xmlns:p14="http://schemas.microsoft.com/office/powerpoint/2010/main" val="3283722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a:t>
            </a:r>
            <a:r>
              <a:rPr lang="de-DE" dirty="0" err="1"/>
              <a:t>the</a:t>
            </a:r>
            <a:r>
              <a:rPr lang="de-DE" dirty="0"/>
              <a:t> </a:t>
            </a:r>
            <a:r>
              <a:rPr lang="de-DE" dirty="0" err="1"/>
              <a:t>treaties</a:t>
            </a:r>
            <a:r>
              <a:rPr lang="de-DE" dirty="0"/>
              <a:t> on </a:t>
            </a:r>
            <a:r>
              <a:rPr lang="de-DE" dirty="0" err="1"/>
              <a:t>the</a:t>
            </a:r>
            <a:r>
              <a:rPr lang="de-DE" dirty="0"/>
              <a:t> </a:t>
            </a:r>
            <a:r>
              <a:rPr lang="de-DE" dirty="0" err="1"/>
              <a:t>functioning</a:t>
            </a:r>
            <a:r>
              <a:rPr lang="de-DE" dirty="0"/>
              <a:t> </a:t>
            </a:r>
            <a:r>
              <a:rPr lang="de-DE" dirty="0" err="1"/>
              <a:t>of</a:t>
            </a:r>
            <a:r>
              <a:rPr lang="de-DE" dirty="0"/>
              <a:t> </a:t>
            </a:r>
            <a:r>
              <a:rPr lang="de-DE" dirty="0" err="1"/>
              <a:t>the</a:t>
            </a:r>
            <a:r>
              <a:rPr lang="de-DE" dirty="0"/>
              <a:t> EU</a:t>
            </a:r>
          </a:p>
          <a:p>
            <a:endParaRPr lang="de-DE" dirty="0"/>
          </a:p>
          <a:p>
            <a:pPr>
              <a:spcBef>
                <a:spcPts val="0"/>
              </a:spcBef>
              <a:spcAft>
                <a:spcPts val="600"/>
              </a:spcAft>
              <a:buClr>
                <a:schemeClr val="tx1"/>
              </a:buClr>
              <a:buNone/>
            </a:pPr>
            <a:r>
              <a:rPr lang="de-DE" sz="1200" dirty="0">
                <a:solidFill>
                  <a:srgbClr val="292929"/>
                </a:solidFill>
                <a:latin typeface="Fira Sans Book" panose="020B0503050000020004" pitchFamily="34" charset="0"/>
                <a:ea typeface="Verdana" pitchFamily="34" charset="0"/>
                <a:cs typeface="Verdana" pitchFamily="34" charset="0"/>
              </a:rPr>
              <a:t>Research in European </a:t>
            </a:r>
            <a:r>
              <a:rPr lang="de-DE" sz="1200" dirty="0" err="1">
                <a:solidFill>
                  <a:srgbClr val="292929"/>
                </a:solidFill>
                <a:latin typeface="Fira Sans Book" panose="020B0503050000020004" pitchFamily="34" charset="0"/>
                <a:ea typeface="Verdana" pitchFamily="34" charset="0"/>
                <a:cs typeface="Verdana" pitchFamily="34" charset="0"/>
              </a:rPr>
              <a:t>consortia</a:t>
            </a:r>
            <a:r>
              <a:rPr lang="de-DE" sz="1200" dirty="0">
                <a:solidFill>
                  <a:srgbClr val="292929"/>
                </a:solidFill>
                <a:latin typeface="Fira Sans Book" panose="020B0503050000020004" pitchFamily="34" charset="0"/>
                <a:ea typeface="Verdana" pitchFamily="34" charset="0"/>
                <a:cs typeface="Verdana" pitchFamily="34" charset="0"/>
              </a:rPr>
              <a:t> </a:t>
            </a:r>
          </a:p>
          <a:p>
            <a:pPr>
              <a:spcBef>
                <a:spcPts val="0"/>
              </a:spcBef>
              <a:spcAft>
                <a:spcPts val="600"/>
              </a:spcAft>
              <a:buClr>
                <a:schemeClr val="tx1"/>
              </a:buClr>
              <a:buNone/>
            </a:pPr>
            <a:r>
              <a:rPr lang="de-DE" sz="1200" dirty="0" err="1">
                <a:solidFill>
                  <a:srgbClr val="292929"/>
                </a:solidFill>
                <a:latin typeface="Fira Sans Book" panose="020B0503050000020004" pitchFamily="34" charset="0"/>
                <a:ea typeface="Verdana" pitchFamily="34" charset="0"/>
                <a:cs typeface="Verdana" pitchFamily="34" charset="0"/>
              </a:rPr>
              <a:t>Strengthening</a:t>
            </a:r>
            <a:r>
              <a:rPr lang="de-DE" sz="1200" dirty="0">
                <a:solidFill>
                  <a:srgbClr val="292929"/>
                </a:solidFill>
                <a:latin typeface="Fira Sans Book" panose="020B0503050000020004" pitchFamily="34" charset="0"/>
                <a:ea typeface="Verdana" pitchFamily="34" charset="0"/>
                <a:cs typeface="Verdana" pitchFamily="34" charset="0"/>
              </a:rPr>
              <a:t> </a:t>
            </a:r>
            <a:r>
              <a:rPr lang="de-DE" sz="1200" dirty="0" err="1">
                <a:solidFill>
                  <a:srgbClr val="292929"/>
                </a:solidFill>
                <a:latin typeface="Fira Sans Book" panose="020B0503050000020004" pitchFamily="34" charset="0"/>
                <a:ea typeface="Verdana" pitchFamily="34" charset="0"/>
                <a:cs typeface="Verdana" pitchFamily="34" charset="0"/>
              </a:rPr>
              <a:t>of</a:t>
            </a:r>
            <a:r>
              <a:rPr lang="de-DE" sz="1200" dirty="0">
                <a:solidFill>
                  <a:srgbClr val="292929"/>
                </a:solidFill>
                <a:latin typeface="Fira Sans Book" panose="020B0503050000020004" pitchFamily="34" charset="0"/>
                <a:ea typeface="Verdana" pitchFamily="34" charset="0"/>
                <a:cs typeface="Verdana" pitchFamily="34" charset="0"/>
              </a:rPr>
              <a:t> </a:t>
            </a:r>
            <a:r>
              <a:rPr lang="de-DE" sz="1200" dirty="0" err="1">
                <a:solidFill>
                  <a:srgbClr val="292929"/>
                </a:solidFill>
                <a:latin typeface="Fira Sans Book" panose="020B0503050000020004" pitchFamily="34" charset="0"/>
                <a:ea typeface="Verdana" pitchFamily="34" charset="0"/>
                <a:cs typeface="Verdana" pitchFamily="34" charset="0"/>
              </a:rPr>
              <a:t>the</a:t>
            </a:r>
            <a:r>
              <a:rPr lang="de-DE" sz="1200" dirty="0">
                <a:solidFill>
                  <a:srgbClr val="292929"/>
                </a:solidFill>
                <a:latin typeface="Fira Sans Book" panose="020B0503050000020004" pitchFamily="34" charset="0"/>
                <a:ea typeface="Verdana" pitchFamily="34" charset="0"/>
                <a:cs typeface="Verdana" pitchFamily="34" charset="0"/>
              </a:rPr>
              <a:t> ERA</a:t>
            </a:r>
          </a:p>
          <a:p>
            <a:endParaRPr lang="de-DE" dirty="0"/>
          </a:p>
          <a:p>
            <a:pPr>
              <a:spcBef>
                <a:spcPts val="0"/>
              </a:spcBef>
              <a:spcAft>
                <a:spcPts val="600"/>
              </a:spcAft>
              <a:buClr>
                <a:schemeClr val="tx1"/>
              </a:buClr>
              <a:buNone/>
            </a:pPr>
            <a:r>
              <a:rPr lang="de-DE" sz="1200" dirty="0">
                <a:solidFill>
                  <a:srgbClr val="292929"/>
                </a:solidFill>
                <a:latin typeface="Fira Sans Book" panose="020B0503050000020004" pitchFamily="34" charset="0"/>
                <a:ea typeface="Verdana" pitchFamily="34" charset="0"/>
                <a:cs typeface="Verdana" pitchFamily="34" charset="0"/>
              </a:rPr>
              <a:t>European </a:t>
            </a:r>
            <a:r>
              <a:rPr lang="de-DE" sz="1200" dirty="0" err="1">
                <a:solidFill>
                  <a:srgbClr val="292929"/>
                </a:solidFill>
                <a:latin typeface="Fira Sans Book" panose="020B0503050000020004" pitchFamily="34" charset="0"/>
                <a:ea typeface="Verdana" pitchFamily="34" charset="0"/>
                <a:cs typeface="Verdana" pitchFamily="34" charset="0"/>
              </a:rPr>
              <a:t>Added</a:t>
            </a:r>
            <a:r>
              <a:rPr lang="de-DE" sz="1200" dirty="0">
                <a:solidFill>
                  <a:srgbClr val="292929"/>
                </a:solidFill>
                <a:latin typeface="Fira Sans Book" panose="020B0503050000020004" pitchFamily="34" charset="0"/>
                <a:ea typeface="Verdana" pitchFamily="34" charset="0"/>
                <a:cs typeface="Verdana" pitchFamily="34" charset="0"/>
              </a:rPr>
              <a:t> Value </a:t>
            </a:r>
          </a:p>
          <a:p>
            <a:pPr>
              <a:spcBef>
                <a:spcPts val="0"/>
              </a:spcBef>
              <a:spcAft>
                <a:spcPts val="600"/>
              </a:spcAft>
              <a:buClr>
                <a:schemeClr val="tx1"/>
              </a:buClr>
              <a:buNone/>
            </a:pPr>
            <a:r>
              <a:rPr lang="de-DE" sz="1200" dirty="0" err="1">
                <a:solidFill>
                  <a:srgbClr val="292929"/>
                </a:solidFill>
                <a:latin typeface="Fira Sans Book" panose="020B0503050000020004" pitchFamily="34" charset="0"/>
                <a:ea typeface="Verdana" pitchFamily="34" charset="0"/>
                <a:cs typeface="Verdana" pitchFamily="34" charset="0"/>
              </a:rPr>
              <a:t>Targeted</a:t>
            </a:r>
            <a:r>
              <a:rPr lang="de-DE" sz="1200" dirty="0">
                <a:solidFill>
                  <a:srgbClr val="292929"/>
                </a:solidFill>
                <a:latin typeface="Fira Sans Book" panose="020B0503050000020004" pitchFamily="34" charset="0"/>
                <a:ea typeface="Verdana" pitchFamily="34" charset="0"/>
                <a:cs typeface="Verdana" pitchFamily="34" charset="0"/>
              </a:rPr>
              <a:t> </a:t>
            </a:r>
            <a:r>
              <a:rPr lang="de-DE" sz="1200" dirty="0" err="1">
                <a:solidFill>
                  <a:srgbClr val="292929"/>
                </a:solidFill>
                <a:latin typeface="Fira Sans Book" panose="020B0503050000020004" pitchFamily="34" charset="0"/>
                <a:ea typeface="Verdana" pitchFamily="34" charset="0"/>
                <a:cs typeface="Verdana" pitchFamily="34" charset="0"/>
              </a:rPr>
              <a:t>calls</a:t>
            </a:r>
            <a:r>
              <a:rPr lang="de-DE" sz="1200" dirty="0">
                <a:solidFill>
                  <a:srgbClr val="292929"/>
                </a:solidFill>
                <a:latin typeface="Fira Sans Book" panose="020B0503050000020004" pitchFamily="34" charset="0"/>
                <a:ea typeface="Verdana" pitchFamily="34" charset="0"/>
                <a:cs typeface="Verdana" pitchFamily="34" charset="0"/>
              </a:rPr>
              <a:t> (e.g. </a:t>
            </a:r>
            <a:r>
              <a:rPr lang="de-DE" sz="1200" dirty="0" err="1">
                <a:solidFill>
                  <a:srgbClr val="292929"/>
                </a:solidFill>
                <a:latin typeface="Fira Sans Book" panose="020B0503050000020004" pitchFamily="34" charset="0"/>
                <a:ea typeface="Verdana" pitchFamily="34" charset="0"/>
                <a:cs typeface="Verdana" pitchFamily="34" charset="0"/>
              </a:rPr>
              <a:t>new</a:t>
            </a:r>
            <a:r>
              <a:rPr lang="de-DE" sz="1200" dirty="0">
                <a:solidFill>
                  <a:srgbClr val="292929"/>
                </a:solidFill>
                <a:latin typeface="Fira Sans Book" panose="020B0503050000020004" pitchFamily="34" charset="0"/>
                <a:ea typeface="Verdana" pitchFamily="34" charset="0"/>
                <a:cs typeface="Verdana" pitchFamily="34" charset="0"/>
              </a:rPr>
              <a:t> </a:t>
            </a:r>
            <a:r>
              <a:rPr lang="de-DE" sz="1200" dirty="0" err="1">
                <a:solidFill>
                  <a:srgbClr val="292929"/>
                </a:solidFill>
                <a:latin typeface="Fira Sans Book" panose="020B0503050000020004" pitchFamily="34" charset="0"/>
                <a:ea typeface="Verdana" pitchFamily="34" charset="0"/>
                <a:cs typeface="Verdana" pitchFamily="34" charset="0"/>
              </a:rPr>
              <a:t>products</a:t>
            </a:r>
            <a:r>
              <a:rPr lang="de-DE" sz="1200" dirty="0">
                <a:solidFill>
                  <a:srgbClr val="292929"/>
                </a:solidFill>
                <a:latin typeface="Fira Sans Book" panose="020B0503050000020004" pitchFamily="34" charset="0"/>
                <a:ea typeface="Verdana" pitchFamily="34" charset="0"/>
                <a:cs typeface="Verdana" pitchFamily="34" charset="0"/>
              </a:rPr>
              <a:t> &amp; </a:t>
            </a:r>
            <a:r>
              <a:rPr lang="de-DE" sz="1200" dirty="0" err="1">
                <a:solidFill>
                  <a:srgbClr val="292929"/>
                </a:solidFill>
                <a:latin typeface="Fira Sans Book" panose="020B0503050000020004" pitchFamily="34" charset="0"/>
                <a:ea typeface="Verdana" pitchFamily="34" charset="0"/>
                <a:cs typeface="Verdana" pitchFamily="34" charset="0"/>
              </a:rPr>
              <a:t>services</a:t>
            </a:r>
            <a:r>
              <a:rPr lang="de-DE" sz="1200" dirty="0">
                <a:solidFill>
                  <a:srgbClr val="292929"/>
                </a:solidFill>
                <a:latin typeface="Fira Sans Book" panose="020B0503050000020004" pitchFamily="34" charset="0"/>
                <a:ea typeface="Verdana" pitchFamily="34" charset="0"/>
                <a:cs typeface="Verdana" pitchFamily="34" charset="0"/>
              </a:rPr>
              <a:t>, </a:t>
            </a:r>
            <a:r>
              <a:rPr lang="de-DE" sz="1200" dirty="0" err="1">
                <a:solidFill>
                  <a:srgbClr val="292929"/>
                </a:solidFill>
                <a:latin typeface="Fira Sans Book" panose="020B0503050000020004" pitchFamily="34" charset="0"/>
                <a:ea typeface="Verdana" pitchFamily="34" charset="0"/>
                <a:cs typeface="Verdana" pitchFamily="34" charset="0"/>
              </a:rPr>
              <a:t>new</a:t>
            </a:r>
            <a:r>
              <a:rPr lang="de-DE" sz="1200" dirty="0">
                <a:solidFill>
                  <a:srgbClr val="292929"/>
                </a:solidFill>
                <a:latin typeface="Fira Sans Book" panose="020B0503050000020004" pitchFamily="34" charset="0"/>
                <a:ea typeface="Verdana" pitchFamily="34" charset="0"/>
                <a:cs typeface="Verdana" pitchFamily="34" charset="0"/>
              </a:rPr>
              <a:t> </a:t>
            </a:r>
            <a:r>
              <a:rPr lang="de-DE" sz="1200" dirty="0" err="1">
                <a:solidFill>
                  <a:srgbClr val="292929"/>
                </a:solidFill>
                <a:latin typeface="Fira Sans Book" panose="020B0503050000020004" pitchFamily="34" charset="0"/>
                <a:ea typeface="Verdana" pitchFamily="34" charset="0"/>
                <a:cs typeface="Verdana" pitchFamily="34" charset="0"/>
              </a:rPr>
              <a:t>knowledge</a:t>
            </a:r>
            <a:r>
              <a:rPr lang="de-DE" sz="1200" dirty="0">
                <a:solidFill>
                  <a:srgbClr val="292929"/>
                </a:solidFill>
                <a:latin typeface="Fira Sans Book" panose="020B0503050000020004" pitchFamily="34" charset="0"/>
                <a:ea typeface="Verdana" pitchFamily="34" charset="0"/>
                <a:cs typeface="Verdana" pitchFamily="34" charset="0"/>
              </a:rPr>
              <a:t>, etc.</a:t>
            </a:r>
          </a:p>
          <a:p>
            <a:endParaRPr lang="de-DE" dirty="0"/>
          </a:p>
        </p:txBody>
      </p:sp>
      <p:sp>
        <p:nvSpPr>
          <p:cNvPr id="4" name="Foliennummernplatzhalter 3"/>
          <p:cNvSpPr>
            <a:spLocks noGrp="1"/>
          </p:cNvSpPr>
          <p:nvPr>
            <p:ph type="sldNum" sz="quarter" idx="10"/>
          </p:nvPr>
        </p:nvSpPr>
        <p:spPr/>
        <p:txBody>
          <a:bodyPr/>
          <a:lstStyle/>
          <a:p>
            <a:fld id="{22AA6DF4-9224-490B-8291-56FAAE171C2F}" type="slidenum">
              <a:rPr lang="fr-BE" smtClean="0"/>
              <a:t>4</a:t>
            </a:fld>
            <a:endParaRPr lang="fr-BE"/>
          </a:p>
        </p:txBody>
      </p:sp>
    </p:spTree>
    <p:extLst>
      <p:ext uri="{BB962C8B-B14F-4D97-AF65-F5344CB8AC3E}">
        <p14:creationId xmlns:p14="http://schemas.microsoft.com/office/powerpoint/2010/main" val="3137281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2AA6DF4-9224-490B-8291-56FAAE171C2F}" type="slidenum">
              <a:rPr lang="fr-BE" smtClean="0"/>
              <a:t>5</a:t>
            </a:fld>
            <a:endParaRPr lang="fr-BE"/>
          </a:p>
        </p:txBody>
      </p:sp>
    </p:spTree>
    <p:extLst>
      <p:ext uri="{BB962C8B-B14F-4D97-AF65-F5344CB8AC3E}">
        <p14:creationId xmlns:p14="http://schemas.microsoft.com/office/powerpoint/2010/main" val="4178026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Vor/Nachteile Koordination vs. Partnerschaft im Projekt</a:t>
            </a:r>
          </a:p>
          <a:p>
            <a:r>
              <a:rPr lang="de-DE" dirty="0"/>
              <a:t>Publikationen</a:t>
            </a:r>
          </a:p>
          <a:p>
            <a:r>
              <a:rPr lang="de-DE" dirty="0"/>
              <a:t>Sichtbarkeit</a:t>
            </a:r>
          </a:p>
          <a:p>
            <a:r>
              <a:rPr lang="de-DE" dirty="0"/>
              <a:t>Verstetigung Stelle</a:t>
            </a:r>
          </a:p>
        </p:txBody>
      </p:sp>
      <p:sp>
        <p:nvSpPr>
          <p:cNvPr id="4" name="Foliennummernplatzhalter 3"/>
          <p:cNvSpPr>
            <a:spLocks noGrp="1"/>
          </p:cNvSpPr>
          <p:nvPr>
            <p:ph type="sldNum" sz="quarter" idx="10"/>
          </p:nvPr>
        </p:nvSpPr>
        <p:spPr/>
        <p:txBody>
          <a:bodyPr/>
          <a:lstStyle/>
          <a:p>
            <a:fld id="{22AA6DF4-9224-490B-8291-56FAAE171C2F}" type="slidenum">
              <a:rPr lang="fr-BE" smtClean="0"/>
              <a:t>6</a:t>
            </a:fld>
            <a:endParaRPr lang="fr-BE"/>
          </a:p>
        </p:txBody>
      </p:sp>
    </p:spTree>
    <p:extLst>
      <p:ext uri="{BB962C8B-B14F-4D97-AF65-F5344CB8AC3E}">
        <p14:creationId xmlns:p14="http://schemas.microsoft.com/office/powerpoint/2010/main" val="353169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2AA6DF4-9224-490B-8291-56FAAE171C2F}" type="slidenum">
              <a:rPr lang="fr-BE" smtClean="0"/>
              <a:t>7</a:t>
            </a:fld>
            <a:endParaRPr lang="fr-BE"/>
          </a:p>
        </p:txBody>
      </p:sp>
    </p:spTree>
    <p:extLst>
      <p:ext uri="{BB962C8B-B14F-4D97-AF65-F5344CB8AC3E}">
        <p14:creationId xmlns:p14="http://schemas.microsoft.com/office/powerpoint/2010/main" val="3965539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Open </a:t>
            </a:r>
            <a:r>
              <a:rPr lang="de-DE" dirty="0" err="1"/>
              <a:t>to</a:t>
            </a:r>
            <a:r>
              <a:rPr lang="de-DE" dirty="0"/>
              <a:t> </a:t>
            </a:r>
            <a:r>
              <a:rPr lang="de-DE" dirty="0" err="1"/>
              <a:t>the</a:t>
            </a:r>
            <a:r>
              <a:rPr lang="de-DE" dirty="0"/>
              <a:t> </a:t>
            </a:r>
            <a:r>
              <a:rPr lang="de-DE" dirty="0" err="1"/>
              <a:t>world</a:t>
            </a:r>
            <a:r>
              <a:rPr lang="de-DE" dirty="0"/>
              <a:t>, IPR </a:t>
            </a:r>
            <a:r>
              <a:rPr lang="de-DE" dirty="0" err="1"/>
              <a:t>issues</a:t>
            </a:r>
            <a:endParaRPr lang="de-DE" dirty="0"/>
          </a:p>
          <a:p>
            <a:r>
              <a:rPr lang="en-US" i="1"/>
              <a:t>For calls with deadlines in 2022 and beyond, once a project proposal is selected for funding following evaluations, consortium partners concerned by the eligibility criterion will have until Grant Agreement signature to confirm they have a GEP in place.</a:t>
            </a:r>
          </a:p>
          <a:p>
            <a:r>
              <a:rPr lang="de-DE" dirty="0"/>
              <a:t>EMBL</a:t>
            </a:r>
          </a:p>
        </p:txBody>
      </p:sp>
      <p:sp>
        <p:nvSpPr>
          <p:cNvPr id="4" name="Foliennummernplatzhalter 3"/>
          <p:cNvSpPr>
            <a:spLocks noGrp="1"/>
          </p:cNvSpPr>
          <p:nvPr>
            <p:ph type="sldNum" sz="quarter" idx="10"/>
          </p:nvPr>
        </p:nvSpPr>
        <p:spPr/>
        <p:txBody>
          <a:bodyPr/>
          <a:lstStyle/>
          <a:p>
            <a:fld id="{22AA6DF4-9224-490B-8291-56FAAE171C2F}" type="slidenum">
              <a:rPr lang="fr-BE" smtClean="0"/>
              <a:t>8</a:t>
            </a:fld>
            <a:endParaRPr lang="fr-BE"/>
          </a:p>
        </p:txBody>
      </p:sp>
    </p:spTree>
    <p:extLst>
      <p:ext uri="{BB962C8B-B14F-4D97-AF65-F5344CB8AC3E}">
        <p14:creationId xmlns:p14="http://schemas.microsoft.com/office/powerpoint/2010/main" val="263259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NZL nur </a:t>
            </a:r>
            <a:r>
              <a:rPr lang="de-DE" b="1" dirty="0" err="1"/>
              <a:t>Pillar</a:t>
            </a:r>
            <a:r>
              <a:rPr lang="de-DE" b="1" dirty="0"/>
              <a:t> 2 (ab 2023)</a:t>
            </a:r>
          </a:p>
          <a:p>
            <a:r>
              <a:rPr lang="de-DE" b="1" dirty="0"/>
              <a:t>UK ab 2024 (außer EIC Fund)</a:t>
            </a:r>
          </a:p>
          <a:p>
            <a:r>
              <a:rPr lang="de-DE" b="1" dirty="0"/>
              <a:t>Canada/</a:t>
            </a:r>
            <a:r>
              <a:rPr lang="de-DE" b="1" dirty="0" err="1"/>
              <a:t>Morocco</a:t>
            </a:r>
            <a:r>
              <a:rPr lang="de-DE" b="1" dirty="0"/>
              <a:t> </a:t>
            </a:r>
            <a:r>
              <a:rPr lang="de-DE" b="1" dirty="0" err="1"/>
              <a:t>transitional</a:t>
            </a:r>
            <a:r>
              <a:rPr lang="de-DE" b="1" dirty="0"/>
              <a:t> </a:t>
            </a:r>
            <a:r>
              <a:rPr lang="de-DE" b="1" dirty="0" err="1"/>
              <a:t>agreements</a:t>
            </a:r>
            <a:r>
              <a:rPr lang="de-DE" b="1" dirty="0"/>
              <a:t> (</a:t>
            </a:r>
            <a:r>
              <a:rPr lang="de-DE" b="1" dirty="0" err="1"/>
              <a:t>application</a:t>
            </a:r>
            <a:r>
              <a:rPr lang="de-DE" b="1" dirty="0"/>
              <a:t> but )</a:t>
            </a:r>
          </a:p>
          <a:p>
            <a:endParaRPr lang="de-DE" b="1" dirty="0"/>
          </a:p>
          <a:p>
            <a:endParaRPr lang="de-DE" b="1" dirty="0"/>
          </a:p>
          <a:p>
            <a:r>
              <a:rPr lang="de-DE" b="1" dirty="0"/>
              <a:t>Drittstaaten, die Sondierungsgespräche führen:</a:t>
            </a:r>
            <a:r>
              <a:rPr lang="de-DE" b="1" baseline="0" dirty="0"/>
              <a:t> </a:t>
            </a:r>
            <a:r>
              <a:rPr lang="de-DE" sz="1400" dirty="0"/>
              <a:t>Japan, Kanada, Neuseeland, Südkorea</a:t>
            </a:r>
            <a:endParaRPr lang="de-DE" b="1" dirty="0"/>
          </a:p>
          <a:p>
            <a:endParaRPr lang="de-DE" b="1" dirty="0"/>
          </a:p>
          <a:p>
            <a:r>
              <a:rPr lang="de-DE" b="1" dirty="0"/>
              <a:t>Aktueller Stand Assoziierungen</a:t>
            </a:r>
            <a:r>
              <a:rPr lang="de-DE" b="1" baseline="0" dirty="0"/>
              <a:t> im HE Programme Guide: </a:t>
            </a:r>
            <a:r>
              <a:rPr lang="de-DE" b="0" baseline="0" dirty="0"/>
              <a:t>https://ec.europa.eu/info/funding-tenders/opportunities/docs/2021-2027/horizon/guidance/programme-guide_horizon_en.pdf  </a:t>
            </a:r>
          </a:p>
          <a:p>
            <a:endParaRPr lang="de-DE" b="1" dirty="0"/>
          </a:p>
          <a:p>
            <a:r>
              <a:rPr lang="de-DE" b="1" u="sng" dirty="0"/>
              <a:t>Stand</a:t>
            </a:r>
            <a:r>
              <a:rPr lang="de-DE" b="1" u="sng" baseline="0" dirty="0"/>
              <a:t> Juni 2022:</a:t>
            </a:r>
          </a:p>
          <a:p>
            <a:r>
              <a:rPr lang="de-DE" b="1" baseline="0" dirty="0"/>
              <a:t>Assoziiert:</a:t>
            </a:r>
          </a:p>
          <a:p>
            <a:r>
              <a:rPr lang="de-DE" dirty="0"/>
              <a:t>Albanien, Armenien, Bosnien und Herzegowina, </a:t>
            </a:r>
            <a:r>
              <a:rPr lang="de-DE" dirty="0" err="1"/>
              <a:t>Färoer</a:t>
            </a:r>
            <a:r>
              <a:rPr lang="de-DE" dirty="0"/>
              <a:t>, Georgien, Island, Israel, Kosovo*, Montenegro, </a:t>
            </a:r>
            <a:r>
              <a:rPr lang="de-DE" dirty="0" err="1"/>
              <a:t>Nordmazedonien</a:t>
            </a:r>
            <a:r>
              <a:rPr lang="de-DE" dirty="0"/>
              <a:t>, Norwegen, Republik Moldau, Serbien, Türkei, Tunesien, Ukraine </a:t>
            </a:r>
          </a:p>
          <a:p>
            <a:endParaRPr lang="de-DE" dirty="0"/>
          </a:p>
          <a:p>
            <a:r>
              <a:rPr lang="de-DE" b="1" dirty="0" err="1"/>
              <a:t>Transitional</a:t>
            </a:r>
            <a:r>
              <a:rPr lang="de-DE" b="1" dirty="0"/>
              <a:t> </a:t>
            </a:r>
            <a:r>
              <a:rPr lang="de-DE" b="1" dirty="0" err="1"/>
              <a:t>arrangements</a:t>
            </a:r>
            <a:r>
              <a:rPr lang="de-DE" b="1" dirty="0"/>
              <a:t> (sollen</a:t>
            </a:r>
            <a:r>
              <a:rPr lang="de-DE" b="1" baseline="0" dirty="0"/>
              <a:t> assoziiert werden und können sich auf Calls bewerben):</a:t>
            </a:r>
          </a:p>
          <a:p>
            <a:r>
              <a:rPr lang="it-IT" dirty="0"/>
              <a:t>Morocco, </a:t>
            </a:r>
            <a:r>
              <a:rPr lang="de-DE" dirty="0"/>
              <a:t>United </a:t>
            </a:r>
            <a:r>
              <a:rPr lang="de-DE" dirty="0" err="1"/>
              <a:t>Kingdom</a:t>
            </a:r>
            <a:r>
              <a:rPr lang="de-DE" dirty="0"/>
              <a:t> (UK nicht zugelassen zum </a:t>
            </a:r>
            <a:r>
              <a:rPr lang="en-US" dirty="0"/>
              <a:t>EIC Fund (which is the loan/equity instrument of the EIC)</a:t>
            </a:r>
          </a:p>
          <a:p>
            <a:endParaRPr lang="en-US" dirty="0"/>
          </a:p>
          <a:p>
            <a:r>
              <a:rPr lang="en-US" dirty="0" err="1"/>
              <a:t>Liste</a:t>
            </a:r>
            <a:r>
              <a:rPr lang="en-US" dirty="0"/>
              <a:t> der </a:t>
            </a:r>
            <a:r>
              <a:rPr lang="en-US" dirty="0" err="1"/>
              <a:t>förderfähigen</a:t>
            </a:r>
            <a:r>
              <a:rPr lang="en-US" dirty="0"/>
              <a:t> </a:t>
            </a:r>
            <a:r>
              <a:rPr lang="en-US" dirty="0" err="1"/>
              <a:t>Drittstaaten</a:t>
            </a:r>
            <a:r>
              <a:rPr lang="en-US" dirty="0"/>
              <a:t> in General Annexes des WP! </a:t>
            </a:r>
            <a:r>
              <a:rPr lang="en-US" dirty="0" err="1"/>
              <a:t>Betrifft</a:t>
            </a:r>
            <a:r>
              <a:rPr lang="en-US" dirty="0"/>
              <a:t> </a:t>
            </a:r>
            <a:r>
              <a:rPr lang="en-US" dirty="0" err="1"/>
              <a:t>sehr</a:t>
            </a:r>
            <a:r>
              <a:rPr lang="en-US" dirty="0"/>
              <a:t> </a:t>
            </a:r>
            <a:r>
              <a:rPr lang="en-US" dirty="0" err="1"/>
              <a:t>viele</a:t>
            </a:r>
            <a:r>
              <a:rPr lang="en-US" dirty="0"/>
              <a:t> </a:t>
            </a:r>
            <a:r>
              <a:rPr lang="en-US" dirty="0" err="1"/>
              <a:t>Staaten</a:t>
            </a:r>
            <a:r>
              <a:rPr lang="en-US" dirty="0"/>
              <a:t> </a:t>
            </a:r>
            <a:r>
              <a:rPr lang="en-US" dirty="0" err="1"/>
              <a:t>mit</a:t>
            </a:r>
            <a:r>
              <a:rPr lang="en-US" dirty="0"/>
              <a:t> </a:t>
            </a:r>
            <a:r>
              <a:rPr lang="en-US" dirty="0" err="1"/>
              <a:t>geringem</a:t>
            </a:r>
            <a:r>
              <a:rPr lang="en-US" dirty="0"/>
              <a:t> und </a:t>
            </a:r>
            <a:r>
              <a:rPr lang="en-US" dirty="0" err="1"/>
              <a:t>mittlerem</a:t>
            </a:r>
            <a:r>
              <a:rPr lang="en-US" dirty="0"/>
              <a:t> </a:t>
            </a:r>
            <a:r>
              <a:rPr lang="en-US" dirty="0" err="1"/>
              <a:t>Einkommen</a:t>
            </a:r>
            <a:r>
              <a:rPr lang="en-US" dirty="0"/>
              <a:t>.</a:t>
            </a:r>
            <a:endParaRPr lang="de-DE" dirty="0"/>
          </a:p>
        </p:txBody>
      </p:sp>
      <p:sp>
        <p:nvSpPr>
          <p:cNvPr id="4" name="Foliennummernplatzhalter 3"/>
          <p:cNvSpPr>
            <a:spLocks noGrp="1"/>
          </p:cNvSpPr>
          <p:nvPr>
            <p:ph type="sldNum" sz="quarter" idx="10"/>
          </p:nvPr>
        </p:nvSpPr>
        <p:spPr/>
        <p:txBody>
          <a:bodyPr/>
          <a:lstStyle/>
          <a:p>
            <a:fld id="{22AA6DF4-9224-490B-8291-56FAAE171C2F}" type="slidenum">
              <a:rPr lang="fr-BE" smtClean="0"/>
              <a:t>9</a:t>
            </a:fld>
            <a:endParaRPr lang="fr-BE"/>
          </a:p>
        </p:txBody>
      </p:sp>
    </p:spTree>
    <p:extLst>
      <p:ext uri="{BB962C8B-B14F-4D97-AF65-F5344CB8AC3E}">
        <p14:creationId xmlns:p14="http://schemas.microsoft.com/office/powerpoint/2010/main" val="1663686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2AA6DF4-9224-490B-8291-56FAAE171C2F}" type="slidenum">
              <a:rPr lang="fr-BE" smtClean="0"/>
              <a:t>10</a:t>
            </a:fld>
            <a:endParaRPr lang="fr-BE"/>
          </a:p>
        </p:txBody>
      </p:sp>
    </p:spTree>
    <p:extLst>
      <p:ext uri="{BB962C8B-B14F-4D97-AF65-F5344CB8AC3E}">
        <p14:creationId xmlns:p14="http://schemas.microsoft.com/office/powerpoint/2010/main" val="534298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7" name="Textplatzhalter 6"/>
          <p:cNvSpPr>
            <a:spLocks noGrp="1"/>
          </p:cNvSpPr>
          <p:nvPr>
            <p:ph type="body" sz="quarter" idx="10"/>
          </p:nvPr>
        </p:nvSpPr>
        <p:spPr>
          <a:xfrm>
            <a:off x="7591425" y="4949825"/>
            <a:ext cx="5137150" cy="1349375"/>
          </a:xfrm>
          <a:prstGeom prst="rect">
            <a:avLst/>
          </a:prstGeom>
        </p:spPr>
        <p:txBody>
          <a:bodyPr>
            <a:normAutofit/>
          </a:bodyPr>
          <a:lstStyle>
            <a:lvl1pPr marL="0" indent="0">
              <a:lnSpc>
                <a:spcPct val="100000"/>
              </a:lnSpc>
              <a:buFontTx/>
              <a:buNone/>
              <a:defRPr sz="2700" b="1">
                <a:solidFill>
                  <a:srgbClr val="575756"/>
                </a:solidFill>
              </a:defRPr>
            </a:lvl1pPr>
          </a:lstStyle>
          <a:p>
            <a:pPr lvl="0"/>
            <a:endParaRPr lang="de-DE" b="1" dirty="0"/>
          </a:p>
          <a:p>
            <a:pPr lvl="0"/>
            <a:endParaRPr lang="de-DE" dirty="0"/>
          </a:p>
          <a:p>
            <a:pPr lvl="0"/>
            <a:endParaRPr lang="de-DE" dirty="0"/>
          </a:p>
        </p:txBody>
      </p:sp>
      <p:pic>
        <p:nvPicPr>
          <p:cNvPr id="56" name="Grafik 55">
            <a:extLst>
              <a:ext uri="{FF2B5EF4-FFF2-40B4-BE49-F238E27FC236}">
                <a16:creationId xmlns:a16="http://schemas.microsoft.com/office/drawing/2014/main" id="{98E9F950-97A0-9340-8FDD-D38FAAC9646B}"/>
              </a:ext>
            </a:extLst>
          </p:cNvPr>
          <p:cNvPicPr>
            <a:picLocks noChangeAspect="1"/>
          </p:cNvPicPr>
          <p:nvPr userDrawn="1"/>
        </p:nvPicPr>
        <p:blipFill>
          <a:blip r:embed="rId2"/>
          <a:stretch>
            <a:fillRect/>
          </a:stretch>
        </p:blipFill>
        <p:spPr>
          <a:xfrm>
            <a:off x="704042" y="770433"/>
            <a:ext cx="4093199" cy="2268047"/>
          </a:xfrm>
          <a:prstGeom prst="rect">
            <a:avLst/>
          </a:prstGeom>
        </p:spPr>
      </p:pic>
      <p:cxnSp>
        <p:nvCxnSpPr>
          <p:cNvPr id="57" name="Gerade Verbindung 6">
            <a:extLst>
              <a:ext uri="{FF2B5EF4-FFF2-40B4-BE49-F238E27FC236}">
                <a16:creationId xmlns:a16="http://schemas.microsoft.com/office/drawing/2014/main" id="{5CCB19A4-AE51-D346-80BD-44A61FB401F5}"/>
              </a:ext>
            </a:extLst>
          </p:cNvPr>
          <p:cNvCxnSpPr>
            <a:cxnSpLocks/>
          </p:cNvCxnSpPr>
          <p:nvPr userDrawn="1"/>
        </p:nvCxnSpPr>
        <p:spPr>
          <a:xfrm>
            <a:off x="431043" y="3038480"/>
            <a:ext cx="12853914"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sp>
        <p:nvSpPr>
          <p:cNvPr id="59" name="Rechteck 58">
            <a:extLst>
              <a:ext uri="{FF2B5EF4-FFF2-40B4-BE49-F238E27FC236}">
                <a16:creationId xmlns:a16="http://schemas.microsoft.com/office/drawing/2014/main" id="{885B5F69-43C4-E34F-91A7-9D4F60BB97FB}"/>
              </a:ext>
            </a:extLst>
          </p:cNvPr>
          <p:cNvSpPr/>
          <p:nvPr userDrawn="1"/>
        </p:nvSpPr>
        <p:spPr>
          <a:xfrm>
            <a:off x="6115786" y="5279658"/>
            <a:ext cx="912130" cy="912130"/>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Rechteck 59">
            <a:extLst>
              <a:ext uri="{FF2B5EF4-FFF2-40B4-BE49-F238E27FC236}">
                <a16:creationId xmlns:a16="http://schemas.microsoft.com/office/drawing/2014/main" id="{7247E161-D204-EC40-BA1F-EA2E1E9D6AFB}"/>
              </a:ext>
            </a:extLst>
          </p:cNvPr>
          <p:cNvSpPr/>
          <p:nvPr userDrawn="1"/>
        </p:nvSpPr>
        <p:spPr>
          <a:xfrm>
            <a:off x="5186986" y="4302188"/>
            <a:ext cx="1608418" cy="1608418"/>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p:cNvSpPr>
            <a:spLocks noGrp="1"/>
          </p:cNvSpPr>
          <p:nvPr>
            <p:ph type="sldNum" sz="quarter" idx="11"/>
          </p:nvPr>
        </p:nvSpPr>
        <p:spPr/>
        <p:txBody>
          <a:bodyPr/>
          <a:lstStyle/>
          <a:p>
            <a:r>
              <a:rPr lang="de-DE"/>
              <a:t>Seite </a:t>
            </a:r>
            <a:fld id="{7F04332C-6DBA-40E7-BC0A-D16336A77AF4}" type="slidenum">
              <a:rPr lang="de-DE" smtClean="0"/>
              <a:pPr/>
              <a:t>‹Nr.›</a:t>
            </a:fld>
            <a:endParaRPr lang="de-DE" dirty="0"/>
          </a:p>
        </p:txBody>
      </p:sp>
    </p:spTree>
    <p:extLst>
      <p:ext uri="{BB962C8B-B14F-4D97-AF65-F5344CB8AC3E}">
        <p14:creationId xmlns:p14="http://schemas.microsoft.com/office/powerpoint/2010/main" val="385256382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Agendafolie">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9" name="Textfeld 8">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cxnSp>
        <p:nvCxnSpPr>
          <p:cNvPr id="19" name="Gerade Verbindung 23">
            <a:extLst>
              <a:ext uri="{FF2B5EF4-FFF2-40B4-BE49-F238E27FC236}">
                <a16:creationId xmlns:a16="http://schemas.microsoft.com/office/drawing/2014/main" id="{CA0345E4-3870-0B49-BB1B-443F3A37AA3B}"/>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5BDBFFA2-04AC-2548-8D63-6A43564852A6}"/>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33" name="Textplatzhalter 32"/>
          <p:cNvSpPr>
            <a:spLocks noGrp="1"/>
          </p:cNvSpPr>
          <p:nvPr>
            <p:ph type="body" sz="quarter" idx="10"/>
          </p:nvPr>
        </p:nvSpPr>
        <p:spPr>
          <a:xfrm>
            <a:off x="2507530" y="2178941"/>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4" name="Textplatzhalter 32"/>
          <p:cNvSpPr>
            <a:spLocks noGrp="1"/>
          </p:cNvSpPr>
          <p:nvPr>
            <p:ph type="body" sz="quarter" idx="11"/>
          </p:nvPr>
        </p:nvSpPr>
        <p:spPr>
          <a:xfrm>
            <a:off x="2507530" y="3017084"/>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5" name="Textplatzhalter 32"/>
          <p:cNvSpPr>
            <a:spLocks noGrp="1"/>
          </p:cNvSpPr>
          <p:nvPr>
            <p:ph type="body" sz="quarter" idx="12"/>
          </p:nvPr>
        </p:nvSpPr>
        <p:spPr>
          <a:xfrm>
            <a:off x="2507530" y="3842833"/>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6" name="Textplatzhalter 32"/>
          <p:cNvSpPr>
            <a:spLocks noGrp="1"/>
          </p:cNvSpPr>
          <p:nvPr>
            <p:ph type="body" sz="quarter" idx="13"/>
          </p:nvPr>
        </p:nvSpPr>
        <p:spPr>
          <a:xfrm>
            <a:off x="2507530" y="4677725"/>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7" name="Textplatzhalter 32"/>
          <p:cNvSpPr>
            <a:spLocks noGrp="1"/>
          </p:cNvSpPr>
          <p:nvPr>
            <p:ph type="body" sz="quarter" idx="14"/>
          </p:nvPr>
        </p:nvSpPr>
        <p:spPr>
          <a:xfrm>
            <a:off x="2507530" y="5509458"/>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21" name="Rechteck 20">
            <a:extLst>
              <a:ext uri="{FF2B5EF4-FFF2-40B4-BE49-F238E27FC236}">
                <a16:creationId xmlns:a16="http://schemas.microsoft.com/office/drawing/2014/main" id="{2F689DFC-1CA3-EA46-949F-0603194A5647}"/>
              </a:ext>
            </a:extLst>
          </p:cNvPr>
          <p:cNvSpPr/>
          <p:nvPr userDrawn="1"/>
        </p:nvSpPr>
        <p:spPr>
          <a:xfrm>
            <a:off x="1784061" y="3013023"/>
            <a:ext cx="539646" cy="539646"/>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4D3FCD70-9A94-8A4D-B7E8-1D65BFCB35AF}"/>
              </a:ext>
            </a:extLst>
          </p:cNvPr>
          <p:cNvSpPr/>
          <p:nvPr userDrawn="1"/>
        </p:nvSpPr>
        <p:spPr>
          <a:xfrm>
            <a:off x="1784061" y="2183465"/>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3" name="Rechteck 22">
            <a:extLst>
              <a:ext uri="{FF2B5EF4-FFF2-40B4-BE49-F238E27FC236}">
                <a16:creationId xmlns:a16="http://schemas.microsoft.com/office/drawing/2014/main" id="{47EA13BA-88DF-A14A-93C1-138D6D7B52B6}"/>
              </a:ext>
            </a:extLst>
          </p:cNvPr>
          <p:cNvSpPr/>
          <p:nvPr userDrawn="1"/>
        </p:nvSpPr>
        <p:spPr>
          <a:xfrm>
            <a:off x="1784061" y="384516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4" name="Rechteck 23">
            <a:extLst>
              <a:ext uri="{FF2B5EF4-FFF2-40B4-BE49-F238E27FC236}">
                <a16:creationId xmlns:a16="http://schemas.microsoft.com/office/drawing/2014/main" id="{46368E03-1046-F843-8F74-2F43D250340D}"/>
              </a:ext>
            </a:extLst>
          </p:cNvPr>
          <p:cNvSpPr/>
          <p:nvPr userDrawn="1"/>
        </p:nvSpPr>
        <p:spPr>
          <a:xfrm>
            <a:off x="1784061" y="467731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5" name="Rechteck 24">
            <a:extLst>
              <a:ext uri="{FF2B5EF4-FFF2-40B4-BE49-F238E27FC236}">
                <a16:creationId xmlns:a16="http://schemas.microsoft.com/office/drawing/2014/main" id="{A4A2A656-9AD4-2647-ADA0-EDB8A16894C0}"/>
              </a:ext>
            </a:extLst>
          </p:cNvPr>
          <p:cNvSpPr/>
          <p:nvPr userDrawn="1"/>
        </p:nvSpPr>
        <p:spPr>
          <a:xfrm>
            <a:off x="1784061" y="550945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42" name="Textfeld 41">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06</a:t>
            </a:r>
          </a:p>
        </p:txBody>
      </p:sp>
      <p:sp>
        <p:nvSpPr>
          <p:cNvPr id="43" name="Textfeld 42">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07</a:t>
            </a:r>
          </a:p>
        </p:txBody>
      </p:sp>
      <p:sp>
        <p:nvSpPr>
          <p:cNvPr id="44" name="Textfeld 43">
            <a:extLst>
              <a:ext uri="{FF2B5EF4-FFF2-40B4-BE49-F238E27FC236}">
                <a16:creationId xmlns:a16="http://schemas.microsoft.com/office/drawing/2014/main" id="{3DD47BDB-5587-934D-9967-05EFE0C05457}"/>
              </a:ext>
            </a:extLst>
          </p:cNvPr>
          <p:cNvSpPr txBox="1"/>
          <p:nvPr userDrawn="1"/>
        </p:nvSpPr>
        <p:spPr>
          <a:xfrm>
            <a:off x="1800442" y="3936058"/>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08</a:t>
            </a:r>
          </a:p>
        </p:txBody>
      </p:sp>
      <p:sp>
        <p:nvSpPr>
          <p:cNvPr id="45" name="Textfeld 44">
            <a:extLst>
              <a:ext uri="{FF2B5EF4-FFF2-40B4-BE49-F238E27FC236}">
                <a16:creationId xmlns:a16="http://schemas.microsoft.com/office/drawing/2014/main" id="{4990372E-D4C0-C044-9A63-940414432755}"/>
              </a:ext>
            </a:extLst>
          </p:cNvPr>
          <p:cNvSpPr txBox="1"/>
          <p:nvPr userDrawn="1"/>
        </p:nvSpPr>
        <p:spPr>
          <a:xfrm>
            <a:off x="1800442" y="47682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09</a:t>
            </a:r>
          </a:p>
        </p:txBody>
      </p:sp>
      <p:sp>
        <p:nvSpPr>
          <p:cNvPr id="46" name="Textfeld 45">
            <a:extLst>
              <a:ext uri="{FF2B5EF4-FFF2-40B4-BE49-F238E27FC236}">
                <a16:creationId xmlns:a16="http://schemas.microsoft.com/office/drawing/2014/main" id="{29BDA1A7-18D3-C145-B7DC-0B4C44F1D1FE}"/>
              </a:ext>
            </a:extLst>
          </p:cNvPr>
          <p:cNvSpPr txBox="1"/>
          <p:nvPr userDrawn="1"/>
        </p:nvSpPr>
        <p:spPr>
          <a:xfrm>
            <a:off x="1800442" y="5591722"/>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10</a:t>
            </a:r>
          </a:p>
        </p:txBody>
      </p:sp>
      <p:sp>
        <p:nvSpPr>
          <p:cNvPr id="2" name="Foliennummernplatzhalter 1"/>
          <p:cNvSpPr>
            <a:spLocks noGrp="1"/>
          </p:cNvSpPr>
          <p:nvPr>
            <p:ph type="sldNum" sz="quarter" idx="16"/>
          </p:nvPr>
        </p:nvSpPr>
        <p:spPr/>
        <p:txBody>
          <a:bodyPr/>
          <a:lstStyle/>
          <a:p>
            <a:r>
              <a:rPr lang="de-DE"/>
              <a:t>Seite </a:t>
            </a:r>
            <a:fld id="{7F04332C-6DBA-40E7-BC0A-D16336A77AF4}" type="slidenum">
              <a:rPr lang="de-DE" smtClean="0"/>
              <a:pPr/>
              <a:t>‹Nr.›</a:t>
            </a:fld>
            <a:endParaRPr lang="de-DE" dirty="0"/>
          </a:p>
        </p:txBody>
      </p:sp>
      <p:sp>
        <p:nvSpPr>
          <p:cNvPr id="26"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Tree>
    <p:extLst>
      <p:ext uri="{BB962C8B-B14F-4D97-AF65-F5344CB8AC3E}">
        <p14:creationId xmlns:p14="http://schemas.microsoft.com/office/powerpoint/2010/main" val="94183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Agendafolie">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9" name="Textfeld 8">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cxnSp>
        <p:nvCxnSpPr>
          <p:cNvPr id="19" name="Gerade Verbindung 23">
            <a:extLst>
              <a:ext uri="{FF2B5EF4-FFF2-40B4-BE49-F238E27FC236}">
                <a16:creationId xmlns:a16="http://schemas.microsoft.com/office/drawing/2014/main" id="{CA0345E4-3870-0B49-BB1B-443F3A37AA3B}"/>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5BDBFFA2-04AC-2548-8D63-6A43564852A6}"/>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33" name="Textplatzhalter 32"/>
          <p:cNvSpPr>
            <a:spLocks noGrp="1"/>
          </p:cNvSpPr>
          <p:nvPr>
            <p:ph type="body" sz="quarter" idx="10"/>
          </p:nvPr>
        </p:nvSpPr>
        <p:spPr>
          <a:xfrm>
            <a:off x="2507530" y="2178941"/>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4" name="Textplatzhalter 32"/>
          <p:cNvSpPr>
            <a:spLocks noGrp="1"/>
          </p:cNvSpPr>
          <p:nvPr>
            <p:ph type="body" sz="quarter" idx="11"/>
          </p:nvPr>
        </p:nvSpPr>
        <p:spPr>
          <a:xfrm>
            <a:off x="2507530" y="3017084"/>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5" name="Textplatzhalter 32"/>
          <p:cNvSpPr>
            <a:spLocks noGrp="1"/>
          </p:cNvSpPr>
          <p:nvPr>
            <p:ph type="body" sz="quarter" idx="12"/>
          </p:nvPr>
        </p:nvSpPr>
        <p:spPr>
          <a:xfrm>
            <a:off x="2507530" y="3842833"/>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6" name="Textplatzhalter 32"/>
          <p:cNvSpPr>
            <a:spLocks noGrp="1"/>
          </p:cNvSpPr>
          <p:nvPr>
            <p:ph type="body" sz="quarter" idx="13"/>
          </p:nvPr>
        </p:nvSpPr>
        <p:spPr>
          <a:xfrm>
            <a:off x="2507530" y="4677725"/>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7" name="Textplatzhalter 32"/>
          <p:cNvSpPr>
            <a:spLocks noGrp="1"/>
          </p:cNvSpPr>
          <p:nvPr>
            <p:ph type="body" sz="quarter" idx="14"/>
          </p:nvPr>
        </p:nvSpPr>
        <p:spPr>
          <a:xfrm>
            <a:off x="2507530" y="5509458"/>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21" name="Rechteck 20">
            <a:extLst>
              <a:ext uri="{FF2B5EF4-FFF2-40B4-BE49-F238E27FC236}">
                <a16:creationId xmlns:a16="http://schemas.microsoft.com/office/drawing/2014/main" id="{2F689DFC-1CA3-EA46-949F-0603194A5647}"/>
              </a:ext>
            </a:extLst>
          </p:cNvPr>
          <p:cNvSpPr/>
          <p:nvPr userDrawn="1"/>
        </p:nvSpPr>
        <p:spPr>
          <a:xfrm>
            <a:off x="1784061" y="301302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4D3FCD70-9A94-8A4D-B7E8-1D65BFCB35AF}"/>
              </a:ext>
            </a:extLst>
          </p:cNvPr>
          <p:cNvSpPr/>
          <p:nvPr userDrawn="1"/>
        </p:nvSpPr>
        <p:spPr>
          <a:xfrm>
            <a:off x="1784061" y="2183465"/>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3" name="Rechteck 22">
            <a:extLst>
              <a:ext uri="{FF2B5EF4-FFF2-40B4-BE49-F238E27FC236}">
                <a16:creationId xmlns:a16="http://schemas.microsoft.com/office/drawing/2014/main" id="{47EA13BA-88DF-A14A-93C1-138D6D7B52B6}"/>
              </a:ext>
            </a:extLst>
          </p:cNvPr>
          <p:cNvSpPr/>
          <p:nvPr userDrawn="1"/>
        </p:nvSpPr>
        <p:spPr>
          <a:xfrm>
            <a:off x="1784061" y="3845168"/>
            <a:ext cx="539646" cy="539646"/>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4" name="Rechteck 23">
            <a:extLst>
              <a:ext uri="{FF2B5EF4-FFF2-40B4-BE49-F238E27FC236}">
                <a16:creationId xmlns:a16="http://schemas.microsoft.com/office/drawing/2014/main" id="{46368E03-1046-F843-8F74-2F43D250340D}"/>
              </a:ext>
            </a:extLst>
          </p:cNvPr>
          <p:cNvSpPr/>
          <p:nvPr userDrawn="1"/>
        </p:nvSpPr>
        <p:spPr>
          <a:xfrm>
            <a:off x="1784061" y="467731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5" name="Rechteck 24">
            <a:extLst>
              <a:ext uri="{FF2B5EF4-FFF2-40B4-BE49-F238E27FC236}">
                <a16:creationId xmlns:a16="http://schemas.microsoft.com/office/drawing/2014/main" id="{A4A2A656-9AD4-2647-ADA0-EDB8A16894C0}"/>
              </a:ext>
            </a:extLst>
          </p:cNvPr>
          <p:cNvSpPr/>
          <p:nvPr userDrawn="1"/>
        </p:nvSpPr>
        <p:spPr>
          <a:xfrm>
            <a:off x="1784061" y="550945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31" name="Textfeld 30">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06</a:t>
            </a:r>
          </a:p>
        </p:txBody>
      </p:sp>
      <p:sp>
        <p:nvSpPr>
          <p:cNvPr id="32" name="Textfeld 31">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07</a:t>
            </a:r>
          </a:p>
        </p:txBody>
      </p:sp>
      <p:sp>
        <p:nvSpPr>
          <p:cNvPr id="38" name="Textfeld 37">
            <a:extLst>
              <a:ext uri="{FF2B5EF4-FFF2-40B4-BE49-F238E27FC236}">
                <a16:creationId xmlns:a16="http://schemas.microsoft.com/office/drawing/2014/main" id="{3DD47BDB-5587-934D-9967-05EFE0C05457}"/>
              </a:ext>
            </a:extLst>
          </p:cNvPr>
          <p:cNvSpPr txBox="1"/>
          <p:nvPr userDrawn="1"/>
        </p:nvSpPr>
        <p:spPr>
          <a:xfrm>
            <a:off x="1800442" y="3936058"/>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08</a:t>
            </a:r>
          </a:p>
        </p:txBody>
      </p:sp>
      <p:sp>
        <p:nvSpPr>
          <p:cNvPr id="40" name="Textfeld 39">
            <a:extLst>
              <a:ext uri="{FF2B5EF4-FFF2-40B4-BE49-F238E27FC236}">
                <a16:creationId xmlns:a16="http://schemas.microsoft.com/office/drawing/2014/main" id="{4990372E-D4C0-C044-9A63-940414432755}"/>
              </a:ext>
            </a:extLst>
          </p:cNvPr>
          <p:cNvSpPr txBox="1"/>
          <p:nvPr userDrawn="1"/>
        </p:nvSpPr>
        <p:spPr>
          <a:xfrm>
            <a:off x="1800442" y="47682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09</a:t>
            </a:r>
          </a:p>
        </p:txBody>
      </p:sp>
      <p:sp>
        <p:nvSpPr>
          <p:cNvPr id="41" name="Textfeld 40">
            <a:extLst>
              <a:ext uri="{FF2B5EF4-FFF2-40B4-BE49-F238E27FC236}">
                <a16:creationId xmlns:a16="http://schemas.microsoft.com/office/drawing/2014/main" id="{29BDA1A7-18D3-C145-B7DC-0B4C44F1D1FE}"/>
              </a:ext>
            </a:extLst>
          </p:cNvPr>
          <p:cNvSpPr txBox="1"/>
          <p:nvPr userDrawn="1"/>
        </p:nvSpPr>
        <p:spPr>
          <a:xfrm>
            <a:off x="1800442" y="5591722"/>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10</a:t>
            </a:r>
          </a:p>
        </p:txBody>
      </p:sp>
      <p:sp>
        <p:nvSpPr>
          <p:cNvPr id="2" name="Foliennummernplatzhalter 1"/>
          <p:cNvSpPr>
            <a:spLocks noGrp="1"/>
          </p:cNvSpPr>
          <p:nvPr>
            <p:ph type="sldNum" sz="quarter" idx="16"/>
          </p:nvPr>
        </p:nvSpPr>
        <p:spPr/>
        <p:txBody>
          <a:bodyPr/>
          <a:lstStyle/>
          <a:p>
            <a:r>
              <a:rPr lang="de-DE"/>
              <a:t>Seite </a:t>
            </a:r>
            <a:fld id="{7F04332C-6DBA-40E7-BC0A-D16336A77AF4}" type="slidenum">
              <a:rPr lang="de-DE" smtClean="0"/>
              <a:pPr/>
              <a:t>‹Nr.›</a:t>
            </a:fld>
            <a:endParaRPr lang="de-DE" dirty="0"/>
          </a:p>
        </p:txBody>
      </p:sp>
      <p:sp>
        <p:nvSpPr>
          <p:cNvPr id="26"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Tree>
    <p:extLst>
      <p:ext uri="{BB962C8B-B14F-4D97-AF65-F5344CB8AC3E}">
        <p14:creationId xmlns:p14="http://schemas.microsoft.com/office/powerpoint/2010/main" val="115790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9_Agendafolie">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9" name="Textfeld 8">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cxnSp>
        <p:nvCxnSpPr>
          <p:cNvPr id="19" name="Gerade Verbindung 23">
            <a:extLst>
              <a:ext uri="{FF2B5EF4-FFF2-40B4-BE49-F238E27FC236}">
                <a16:creationId xmlns:a16="http://schemas.microsoft.com/office/drawing/2014/main" id="{CA0345E4-3870-0B49-BB1B-443F3A37AA3B}"/>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5BDBFFA2-04AC-2548-8D63-6A43564852A6}"/>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33" name="Textplatzhalter 32"/>
          <p:cNvSpPr>
            <a:spLocks noGrp="1"/>
          </p:cNvSpPr>
          <p:nvPr>
            <p:ph type="body" sz="quarter" idx="10"/>
          </p:nvPr>
        </p:nvSpPr>
        <p:spPr>
          <a:xfrm>
            <a:off x="2507530" y="2178941"/>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4" name="Textplatzhalter 32"/>
          <p:cNvSpPr>
            <a:spLocks noGrp="1"/>
          </p:cNvSpPr>
          <p:nvPr>
            <p:ph type="body" sz="quarter" idx="11"/>
          </p:nvPr>
        </p:nvSpPr>
        <p:spPr>
          <a:xfrm>
            <a:off x="2507530" y="3017084"/>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5" name="Textplatzhalter 32"/>
          <p:cNvSpPr>
            <a:spLocks noGrp="1"/>
          </p:cNvSpPr>
          <p:nvPr>
            <p:ph type="body" sz="quarter" idx="12"/>
          </p:nvPr>
        </p:nvSpPr>
        <p:spPr>
          <a:xfrm>
            <a:off x="2507530" y="3842833"/>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6" name="Textplatzhalter 32"/>
          <p:cNvSpPr>
            <a:spLocks noGrp="1"/>
          </p:cNvSpPr>
          <p:nvPr>
            <p:ph type="body" sz="quarter" idx="13"/>
          </p:nvPr>
        </p:nvSpPr>
        <p:spPr>
          <a:xfrm>
            <a:off x="2507530" y="4677725"/>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7" name="Textplatzhalter 32"/>
          <p:cNvSpPr>
            <a:spLocks noGrp="1"/>
          </p:cNvSpPr>
          <p:nvPr>
            <p:ph type="body" sz="quarter" idx="14"/>
          </p:nvPr>
        </p:nvSpPr>
        <p:spPr>
          <a:xfrm>
            <a:off x="2507530" y="5509458"/>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21" name="Rechteck 20">
            <a:extLst>
              <a:ext uri="{FF2B5EF4-FFF2-40B4-BE49-F238E27FC236}">
                <a16:creationId xmlns:a16="http://schemas.microsoft.com/office/drawing/2014/main" id="{2F689DFC-1CA3-EA46-949F-0603194A5647}"/>
              </a:ext>
            </a:extLst>
          </p:cNvPr>
          <p:cNvSpPr/>
          <p:nvPr userDrawn="1"/>
        </p:nvSpPr>
        <p:spPr>
          <a:xfrm>
            <a:off x="1784061" y="301302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4D3FCD70-9A94-8A4D-B7E8-1D65BFCB35AF}"/>
              </a:ext>
            </a:extLst>
          </p:cNvPr>
          <p:cNvSpPr/>
          <p:nvPr userDrawn="1"/>
        </p:nvSpPr>
        <p:spPr>
          <a:xfrm>
            <a:off x="1784061" y="2183465"/>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3" name="Rechteck 22">
            <a:extLst>
              <a:ext uri="{FF2B5EF4-FFF2-40B4-BE49-F238E27FC236}">
                <a16:creationId xmlns:a16="http://schemas.microsoft.com/office/drawing/2014/main" id="{47EA13BA-88DF-A14A-93C1-138D6D7B52B6}"/>
              </a:ext>
            </a:extLst>
          </p:cNvPr>
          <p:cNvSpPr/>
          <p:nvPr userDrawn="1"/>
        </p:nvSpPr>
        <p:spPr>
          <a:xfrm>
            <a:off x="1784061" y="384516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4" name="Rechteck 23">
            <a:extLst>
              <a:ext uri="{FF2B5EF4-FFF2-40B4-BE49-F238E27FC236}">
                <a16:creationId xmlns:a16="http://schemas.microsoft.com/office/drawing/2014/main" id="{46368E03-1046-F843-8F74-2F43D250340D}"/>
              </a:ext>
            </a:extLst>
          </p:cNvPr>
          <p:cNvSpPr/>
          <p:nvPr userDrawn="1"/>
        </p:nvSpPr>
        <p:spPr>
          <a:xfrm>
            <a:off x="1784061" y="4677313"/>
            <a:ext cx="539646" cy="539646"/>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5" name="Rechteck 24">
            <a:extLst>
              <a:ext uri="{FF2B5EF4-FFF2-40B4-BE49-F238E27FC236}">
                <a16:creationId xmlns:a16="http://schemas.microsoft.com/office/drawing/2014/main" id="{A4A2A656-9AD4-2647-ADA0-EDB8A16894C0}"/>
              </a:ext>
            </a:extLst>
          </p:cNvPr>
          <p:cNvSpPr/>
          <p:nvPr userDrawn="1"/>
        </p:nvSpPr>
        <p:spPr>
          <a:xfrm>
            <a:off x="1784061" y="550945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49" name="Textfeld 48">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06</a:t>
            </a:r>
          </a:p>
        </p:txBody>
      </p:sp>
      <p:sp>
        <p:nvSpPr>
          <p:cNvPr id="50" name="Textfeld 49">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07</a:t>
            </a:r>
          </a:p>
        </p:txBody>
      </p:sp>
      <p:sp>
        <p:nvSpPr>
          <p:cNvPr id="51" name="Textfeld 50">
            <a:extLst>
              <a:ext uri="{FF2B5EF4-FFF2-40B4-BE49-F238E27FC236}">
                <a16:creationId xmlns:a16="http://schemas.microsoft.com/office/drawing/2014/main" id="{3DD47BDB-5587-934D-9967-05EFE0C05457}"/>
              </a:ext>
            </a:extLst>
          </p:cNvPr>
          <p:cNvSpPr txBox="1"/>
          <p:nvPr userDrawn="1"/>
        </p:nvSpPr>
        <p:spPr>
          <a:xfrm>
            <a:off x="1800442" y="3936058"/>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08</a:t>
            </a:r>
          </a:p>
        </p:txBody>
      </p:sp>
      <p:sp>
        <p:nvSpPr>
          <p:cNvPr id="52" name="Textfeld 51">
            <a:extLst>
              <a:ext uri="{FF2B5EF4-FFF2-40B4-BE49-F238E27FC236}">
                <a16:creationId xmlns:a16="http://schemas.microsoft.com/office/drawing/2014/main" id="{4990372E-D4C0-C044-9A63-940414432755}"/>
              </a:ext>
            </a:extLst>
          </p:cNvPr>
          <p:cNvSpPr txBox="1"/>
          <p:nvPr userDrawn="1"/>
        </p:nvSpPr>
        <p:spPr>
          <a:xfrm>
            <a:off x="1800442" y="47682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09</a:t>
            </a:r>
          </a:p>
        </p:txBody>
      </p:sp>
      <p:sp>
        <p:nvSpPr>
          <p:cNvPr id="53" name="Textfeld 52">
            <a:extLst>
              <a:ext uri="{FF2B5EF4-FFF2-40B4-BE49-F238E27FC236}">
                <a16:creationId xmlns:a16="http://schemas.microsoft.com/office/drawing/2014/main" id="{29BDA1A7-18D3-C145-B7DC-0B4C44F1D1FE}"/>
              </a:ext>
            </a:extLst>
          </p:cNvPr>
          <p:cNvSpPr txBox="1"/>
          <p:nvPr userDrawn="1"/>
        </p:nvSpPr>
        <p:spPr>
          <a:xfrm>
            <a:off x="1800442" y="5591722"/>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10</a:t>
            </a:r>
          </a:p>
        </p:txBody>
      </p:sp>
      <p:sp>
        <p:nvSpPr>
          <p:cNvPr id="2" name="Foliennummernplatzhalter 1"/>
          <p:cNvSpPr>
            <a:spLocks noGrp="1"/>
          </p:cNvSpPr>
          <p:nvPr>
            <p:ph type="sldNum" sz="quarter" idx="16"/>
          </p:nvPr>
        </p:nvSpPr>
        <p:spPr/>
        <p:txBody>
          <a:bodyPr/>
          <a:lstStyle/>
          <a:p>
            <a:r>
              <a:rPr lang="de-DE"/>
              <a:t>Seite </a:t>
            </a:r>
            <a:fld id="{7F04332C-6DBA-40E7-BC0A-D16336A77AF4}" type="slidenum">
              <a:rPr lang="de-DE" smtClean="0"/>
              <a:pPr/>
              <a:t>‹Nr.›</a:t>
            </a:fld>
            <a:endParaRPr lang="de-DE" dirty="0"/>
          </a:p>
        </p:txBody>
      </p:sp>
      <p:sp>
        <p:nvSpPr>
          <p:cNvPr id="26"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Tree>
    <p:extLst>
      <p:ext uri="{BB962C8B-B14F-4D97-AF65-F5344CB8AC3E}">
        <p14:creationId xmlns:p14="http://schemas.microsoft.com/office/powerpoint/2010/main" val="2607610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Agendafolie">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9" name="Textfeld 8">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cxnSp>
        <p:nvCxnSpPr>
          <p:cNvPr id="19" name="Gerade Verbindung 23">
            <a:extLst>
              <a:ext uri="{FF2B5EF4-FFF2-40B4-BE49-F238E27FC236}">
                <a16:creationId xmlns:a16="http://schemas.microsoft.com/office/drawing/2014/main" id="{CA0345E4-3870-0B49-BB1B-443F3A37AA3B}"/>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5BDBFFA2-04AC-2548-8D63-6A43564852A6}"/>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33" name="Textplatzhalter 32"/>
          <p:cNvSpPr>
            <a:spLocks noGrp="1"/>
          </p:cNvSpPr>
          <p:nvPr>
            <p:ph type="body" sz="quarter" idx="10"/>
          </p:nvPr>
        </p:nvSpPr>
        <p:spPr>
          <a:xfrm>
            <a:off x="2507530" y="2178941"/>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4" name="Textplatzhalter 32"/>
          <p:cNvSpPr>
            <a:spLocks noGrp="1"/>
          </p:cNvSpPr>
          <p:nvPr>
            <p:ph type="body" sz="quarter" idx="11"/>
          </p:nvPr>
        </p:nvSpPr>
        <p:spPr>
          <a:xfrm>
            <a:off x="2507530" y="3017084"/>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5" name="Textplatzhalter 32"/>
          <p:cNvSpPr>
            <a:spLocks noGrp="1"/>
          </p:cNvSpPr>
          <p:nvPr>
            <p:ph type="body" sz="quarter" idx="12"/>
          </p:nvPr>
        </p:nvSpPr>
        <p:spPr>
          <a:xfrm>
            <a:off x="2507530" y="3842833"/>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6" name="Textplatzhalter 32"/>
          <p:cNvSpPr>
            <a:spLocks noGrp="1"/>
          </p:cNvSpPr>
          <p:nvPr>
            <p:ph type="body" sz="quarter" idx="13"/>
          </p:nvPr>
        </p:nvSpPr>
        <p:spPr>
          <a:xfrm>
            <a:off x="2507530" y="4677725"/>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7" name="Textplatzhalter 32"/>
          <p:cNvSpPr>
            <a:spLocks noGrp="1"/>
          </p:cNvSpPr>
          <p:nvPr>
            <p:ph type="body" sz="quarter" idx="14"/>
          </p:nvPr>
        </p:nvSpPr>
        <p:spPr>
          <a:xfrm>
            <a:off x="2507530" y="5509458"/>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21" name="Rechteck 20">
            <a:extLst>
              <a:ext uri="{FF2B5EF4-FFF2-40B4-BE49-F238E27FC236}">
                <a16:creationId xmlns:a16="http://schemas.microsoft.com/office/drawing/2014/main" id="{2F689DFC-1CA3-EA46-949F-0603194A5647}"/>
              </a:ext>
            </a:extLst>
          </p:cNvPr>
          <p:cNvSpPr/>
          <p:nvPr userDrawn="1"/>
        </p:nvSpPr>
        <p:spPr>
          <a:xfrm>
            <a:off x="1784061" y="301302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4D3FCD70-9A94-8A4D-B7E8-1D65BFCB35AF}"/>
              </a:ext>
            </a:extLst>
          </p:cNvPr>
          <p:cNvSpPr/>
          <p:nvPr userDrawn="1"/>
        </p:nvSpPr>
        <p:spPr>
          <a:xfrm>
            <a:off x="1784061" y="2183465"/>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3" name="Rechteck 22">
            <a:extLst>
              <a:ext uri="{FF2B5EF4-FFF2-40B4-BE49-F238E27FC236}">
                <a16:creationId xmlns:a16="http://schemas.microsoft.com/office/drawing/2014/main" id="{47EA13BA-88DF-A14A-93C1-138D6D7B52B6}"/>
              </a:ext>
            </a:extLst>
          </p:cNvPr>
          <p:cNvSpPr/>
          <p:nvPr userDrawn="1"/>
        </p:nvSpPr>
        <p:spPr>
          <a:xfrm>
            <a:off x="1784061" y="384516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4" name="Rechteck 23">
            <a:extLst>
              <a:ext uri="{FF2B5EF4-FFF2-40B4-BE49-F238E27FC236}">
                <a16:creationId xmlns:a16="http://schemas.microsoft.com/office/drawing/2014/main" id="{46368E03-1046-F843-8F74-2F43D250340D}"/>
              </a:ext>
            </a:extLst>
          </p:cNvPr>
          <p:cNvSpPr/>
          <p:nvPr userDrawn="1"/>
        </p:nvSpPr>
        <p:spPr>
          <a:xfrm>
            <a:off x="1784061" y="467731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5" name="Rechteck 24">
            <a:extLst>
              <a:ext uri="{FF2B5EF4-FFF2-40B4-BE49-F238E27FC236}">
                <a16:creationId xmlns:a16="http://schemas.microsoft.com/office/drawing/2014/main" id="{A4A2A656-9AD4-2647-ADA0-EDB8A16894C0}"/>
              </a:ext>
            </a:extLst>
          </p:cNvPr>
          <p:cNvSpPr/>
          <p:nvPr userDrawn="1"/>
        </p:nvSpPr>
        <p:spPr>
          <a:xfrm>
            <a:off x="1784061" y="5509458"/>
            <a:ext cx="539646" cy="539646"/>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6" name="Textfeld 25">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06</a:t>
            </a:r>
          </a:p>
        </p:txBody>
      </p:sp>
      <p:sp>
        <p:nvSpPr>
          <p:cNvPr id="27" name="Textfeld 26">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07</a:t>
            </a:r>
          </a:p>
        </p:txBody>
      </p:sp>
      <p:sp>
        <p:nvSpPr>
          <p:cNvPr id="28" name="Textfeld 27">
            <a:extLst>
              <a:ext uri="{FF2B5EF4-FFF2-40B4-BE49-F238E27FC236}">
                <a16:creationId xmlns:a16="http://schemas.microsoft.com/office/drawing/2014/main" id="{3DD47BDB-5587-934D-9967-05EFE0C05457}"/>
              </a:ext>
            </a:extLst>
          </p:cNvPr>
          <p:cNvSpPr txBox="1"/>
          <p:nvPr userDrawn="1"/>
        </p:nvSpPr>
        <p:spPr>
          <a:xfrm>
            <a:off x="1800442" y="3936058"/>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08</a:t>
            </a:r>
          </a:p>
        </p:txBody>
      </p:sp>
      <p:sp>
        <p:nvSpPr>
          <p:cNvPr id="29" name="Textfeld 28">
            <a:extLst>
              <a:ext uri="{FF2B5EF4-FFF2-40B4-BE49-F238E27FC236}">
                <a16:creationId xmlns:a16="http://schemas.microsoft.com/office/drawing/2014/main" id="{4990372E-D4C0-C044-9A63-940414432755}"/>
              </a:ext>
            </a:extLst>
          </p:cNvPr>
          <p:cNvSpPr txBox="1"/>
          <p:nvPr userDrawn="1"/>
        </p:nvSpPr>
        <p:spPr>
          <a:xfrm>
            <a:off x="1800442" y="47682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09</a:t>
            </a:r>
          </a:p>
        </p:txBody>
      </p:sp>
      <p:sp>
        <p:nvSpPr>
          <p:cNvPr id="2" name="Foliennummernplatzhalter 1"/>
          <p:cNvSpPr>
            <a:spLocks noGrp="1"/>
          </p:cNvSpPr>
          <p:nvPr>
            <p:ph type="sldNum" sz="quarter" idx="16"/>
          </p:nvPr>
        </p:nvSpPr>
        <p:spPr/>
        <p:txBody>
          <a:bodyPr/>
          <a:lstStyle/>
          <a:p>
            <a:r>
              <a:rPr lang="de-DE"/>
              <a:t>Seite </a:t>
            </a:r>
            <a:fld id="{7F04332C-6DBA-40E7-BC0A-D16336A77AF4}" type="slidenum">
              <a:rPr lang="de-DE" smtClean="0"/>
              <a:pPr/>
              <a:t>‹Nr.›</a:t>
            </a:fld>
            <a:endParaRPr lang="de-DE" dirty="0"/>
          </a:p>
        </p:txBody>
      </p:sp>
      <p:sp>
        <p:nvSpPr>
          <p:cNvPr id="31"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
        <p:nvSpPr>
          <p:cNvPr id="3" name="Textfeld 2"/>
          <p:cNvSpPr txBox="1"/>
          <p:nvPr userDrawn="1"/>
        </p:nvSpPr>
        <p:spPr>
          <a:xfrm>
            <a:off x="904875" y="5591722"/>
            <a:ext cx="676275" cy="507831"/>
          </a:xfrm>
          <a:prstGeom prst="rect">
            <a:avLst/>
          </a:prstGeom>
          <a:noFill/>
        </p:spPr>
        <p:txBody>
          <a:bodyPr wrap="square" rtlCol="0">
            <a:spAutoFit/>
          </a:bodyPr>
          <a:lstStyle/>
          <a:p>
            <a:endParaRPr lang="de-DE" sz="2700" i="1" dirty="0">
              <a:solidFill>
                <a:srgbClr val="575756"/>
              </a:solidFill>
              <a:latin typeface="Fira Sans Medium" panose="020B0503050000020004" pitchFamily="34" charset="0"/>
            </a:endParaRPr>
          </a:p>
        </p:txBody>
      </p:sp>
      <p:sp>
        <p:nvSpPr>
          <p:cNvPr id="30" name="Textfeld 29">
            <a:extLst>
              <a:ext uri="{FF2B5EF4-FFF2-40B4-BE49-F238E27FC236}">
                <a16:creationId xmlns:a16="http://schemas.microsoft.com/office/drawing/2014/main" id="{29BDA1A7-18D3-C145-B7DC-0B4C44F1D1FE}"/>
              </a:ext>
            </a:extLst>
          </p:cNvPr>
          <p:cNvSpPr txBox="1"/>
          <p:nvPr userDrawn="1"/>
        </p:nvSpPr>
        <p:spPr>
          <a:xfrm>
            <a:off x="1800442" y="5591722"/>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10</a:t>
            </a:r>
          </a:p>
        </p:txBody>
      </p:sp>
    </p:spTree>
    <p:extLst>
      <p:ext uri="{BB962C8B-B14F-4D97-AF65-F5344CB8AC3E}">
        <p14:creationId xmlns:p14="http://schemas.microsoft.com/office/powerpoint/2010/main" val="399788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und Inhalt - mittig">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1E8E599E-0E0D-2642-AA3A-E2E1F77F5BAC}"/>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D2FEAA0B-83B3-3845-A655-17A99082B8DB}"/>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3" name="Textplatzhalter 2"/>
          <p:cNvSpPr>
            <a:spLocks noGrp="1"/>
          </p:cNvSpPr>
          <p:nvPr>
            <p:ph type="body" sz="quarter" idx="16"/>
          </p:nvPr>
        </p:nvSpPr>
        <p:spPr>
          <a:xfrm>
            <a:off x="1782400" y="1717145"/>
            <a:ext cx="10612800" cy="3279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2" name="Foliennummernplatzhalter 1"/>
          <p:cNvSpPr>
            <a:spLocks noGrp="1"/>
          </p:cNvSpPr>
          <p:nvPr>
            <p:ph type="sldNum" sz="quarter" idx="17"/>
          </p:nvPr>
        </p:nvSpPr>
        <p:spPr/>
        <p:txBody>
          <a:bodyPr/>
          <a:lstStyle/>
          <a:p>
            <a:r>
              <a:rPr lang="de-DE"/>
              <a:t>Seite </a:t>
            </a:r>
            <a:fld id="{7F04332C-6DBA-40E7-BC0A-D16336A77AF4}" type="slidenum">
              <a:rPr lang="de-DE" smtClean="0"/>
              <a:pPr/>
              <a:t>‹Nr.›</a:t>
            </a:fld>
            <a:endParaRPr lang="de-DE" dirty="0"/>
          </a:p>
        </p:txBody>
      </p:sp>
      <p:sp>
        <p:nvSpPr>
          <p:cNvPr id="8"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Tree>
    <p:extLst>
      <p:ext uri="{BB962C8B-B14F-4D97-AF65-F5344CB8AC3E}">
        <p14:creationId xmlns:p14="http://schemas.microsoft.com/office/powerpoint/2010/main" val="2639061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 linksbünd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r>
              <a:rPr lang="de-DE"/>
              <a:t>Seite </a:t>
            </a:r>
            <a:fld id="{7F04332C-6DBA-40E7-BC0A-D16336A77AF4}" type="slidenum">
              <a:rPr lang="de-DE" smtClean="0"/>
              <a:pPr/>
              <a:t>‹Nr.›</a:t>
            </a:fld>
            <a:endParaRPr lang="de-DE" dirty="0"/>
          </a:p>
        </p:txBody>
      </p:sp>
      <p:sp>
        <p:nvSpPr>
          <p:cNvPr id="4"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
        <p:nvSpPr>
          <p:cNvPr id="6" name="Textplatzhalter 2"/>
          <p:cNvSpPr>
            <a:spLocks noGrp="1"/>
          </p:cNvSpPr>
          <p:nvPr>
            <p:ph type="body" sz="quarter" idx="16"/>
          </p:nvPr>
        </p:nvSpPr>
        <p:spPr>
          <a:xfrm>
            <a:off x="208547" y="1235242"/>
            <a:ext cx="13250779" cy="5775158"/>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Tree>
    <p:extLst>
      <p:ext uri="{BB962C8B-B14F-4D97-AF65-F5344CB8AC3E}">
        <p14:creationId xmlns:p14="http://schemas.microsoft.com/office/powerpoint/2010/main" val="2161270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Bild Layout">
    <p:spTree>
      <p:nvGrpSpPr>
        <p:cNvPr id="1" name=""/>
        <p:cNvGrpSpPr/>
        <p:nvPr/>
      </p:nvGrpSpPr>
      <p:grpSpPr>
        <a:xfrm>
          <a:off x="0" y="0"/>
          <a:ext cx="0" cy="0"/>
          <a:chOff x="0" y="0"/>
          <a:chExt cx="0" cy="0"/>
        </a:xfrm>
      </p:grpSpPr>
      <p:sp>
        <p:nvSpPr>
          <p:cNvPr id="13" name="Textplatzhalter 12"/>
          <p:cNvSpPr>
            <a:spLocks noGrp="1"/>
          </p:cNvSpPr>
          <p:nvPr>
            <p:ph type="body" sz="quarter" idx="16"/>
          </p:nvPr>
        </p:nvSpPr>
        <p:spPr>
          <a:xfrm>
            <a:off x="399685" y="1419920"/>
            <a:ext cx="6044400" cy="5119425"/>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cxnSp>
        <p:nvCxnSpPr>
          <p:cNvPr id="5" name="Gerade Verbindung 9">
            <a:extLst>
              <a:ext uri="{FF2B5EF4-FFF2-40B4-BE49-F238E27FC236}">
                <a16:creationId xmlns:a16="http://schemas.microsoft.com/office/drawing/2014/main" id="{4E8E587C-D595-9F4A-B2E2-7935EC54779C}"/>
              </a:ext>
            </a:extLst>
          </p:cNvPr>
          <p:cNvCxnSpPr>
            <a:cxnSpLocks/>
          </p:cNvCxnSpPr>
          <p:nvPr userDrawn="1"/>
        </p:nvCxnSpPr>
        <p:spPr>
          <a:xfrm>
            <a:off x="198000" y="1057834"/>
            <a:ext cx="6570935"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9809727C-7E42-E944-A605-173720023344}"/>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10" name="Inhaltsplatzhalter 9"/>
          <p:cNvSpPr>
            <a:spLocks noGrp="1"/>
          </p:cNvSpPr>
          <p:nvPr>
            <p:ph sz="quarter" idx="10"/>
          </p:nvPr>
        </p:nvSpPr>
        <p:spPr>
          <a:xfrm>
            <a:off x="6981825" y="0"/>
            <a:ext cx="6734175" cy="7740650"/>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2" name="Foliennummernplatzhalter 1"/>
          <p:cNvSpPr>
            <a:spLocks noGrp="1"/>
          </p:cNvSpPr>
          <p:nvPr>
            <p:ph type="sldNum" sz="quarter" idx="17"/>
          </p:nvPr>
        </p:nvSpPr>
        <p:spPr/>
        <p:txBody>
          <a:bodyPr/>
          <a:lstStyle/>
          <a:p>
            <a:r>
              <a:rPr lang="de-DE"/>
              <a:t>Seite </a:t>
            </a:r>
            <a:fld id="{7F04332C-6DBA-40E7-BC0A-D16336A77AF4}" type="slidenum">
              <a:rPr lang="de-DE" smtClean="0"/>
              <a:pPr/>
              <a:t>‹Nr.›</a:t>
            </a:fld>
            <a:endParaRPr lang="de-DE" dirty="0"/>
          </a:p>
        </p:txBody>
      </p:sp>
      <p:sp>
        <p:nvSpPr>
          <p:cNvPr id="8"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Tree>
    <p:extLst>
      <p:ext uri="{BB962C8B-B14F-4D97-AF65-F5344CB8AC3E}">
        <p14:creationId xmlns:p14="http://schemas.microsoft.com/office/powerpoint/2010/main" val="2604176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Bild Layout (1)">
    <p:spTree>
      <p:nvGrpSpPr>
        <p:cNvPr id="1" name=""/>
        <p:cNvGrpSpPr/>
        <p:nvPr/>
      </p:nvGrpSpPr>
      <p:grpSpPr>
        <a:xfrm>
          <a:off x="0" y="0"/>
          <a:ext cx="0" cy="0"/>
          <a:chOff x="0" y="0"/>
          <a:chExt cx="0" cy="0"/>
        </a:xfrm>
      </p:grpSpPr>
      <p:sp>
        <p:nvSpPr>
          <p:cNvPr id="16" name="Textplatzhalter 12"/>
          <p:cNvSpPr>
            <a:spLocks noGrp="1"/>
          </p:cNvSpPr>
          <p:nvPr>
            <p:ph type="body" sz="quarter" idx="16"/>
          </p:nvPr>
        </p:nvSpPr>
        <p:spPr>
          <a:xfrm>
            <a:off x="7093697" y="1419920"/>
            <a:ext cx="6044400" cy="5396516"/>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cxnSp>
        <p:nvCxnSpPr>
          <p:cNvPr id="4" name="Gerade Verbindung 10">
            <a:extLst>
              <a:ext uri="{FF2B5EF4-FFF2-40B4-BE49-F238E27FC236}">
                <a16:creationId xmlns:a16="http://schemas.microsoft.com/office/drawing/2014/main" id="{0721796C-310E-D74E-8011-23107C7B9722}"/>
              </a:ext>
            </a:extLst>
          </p:cNvPr>
          <p:cNvCxnSpPr>
            <a:cxnSpLocks/>
          </p:cNvCxnSpPr>
          <p:nvPr userDrawn="1"/>
        </p:nvCxnSpPr>
        <p:spPr>
          <a:xfrm>
            <a:off x="6955063" y="1057834"/>
            <a:ext cx="6570935"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2F0470FC-9B9B-5740-8740-64B779A93912}"/>
              </a:ext>
            </a:extLst>
          </p:cNvPr>
          <p:cNvPicPr>
            <a:picLocks noChangeAspect="1"/>
          </p:cNvPicPr>
          <p:nvPr userDrawn="1"/>
        </p:nvPicPr>
        <p:blipFill>
          <a:blip r:embed="rId2"/>
          <a:srcRect/>
          <a:stretch/>
        </p:blipFill>
        <p:spPr>
          <a:xfrm>
            <a:off x="6940338" y="7060373"/>
            <a:ext cx="1047481" cy="582758"/>
          </a:xfrm>
          <a:prstGeom prst="rect">
            <a:avLst/>
          </a:prstGeom>
        </p:spPr>
      </p:pic>
      <p:sp>
        <p:nvSpPr>
          <p:cNvPr id="13" name="Inhaltsplatzhalter 12"/>
          <p:cNvSpPr>
            <a:spLocks noGrp="1"/>
          </p:cNvSpPr>
          <p:nvPr>
            <p:ph sz="quarter" idx="10"/>
          </p:nvPr>
        </p:nvSpPr>
        <p:spPr>
          <a:xfrm>
            <a:off x="0" y="0"/>
            <a:ext cx="6705600" cy="7740650"/>
          </a:xfrm>
          <a:prstGeom prst="rect">
            <a:avLst/>
          </a:prstGeo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extplatzhalter 2"/>
          <p:cNvSpPr>
            <a:spLocks noGrp="1"/>
          </p:cNvSpPr>
          <p:nvPr>
            <p:ph type="body" sz="quarter" idx="17"/>
          </p:nvPr>
        </p:nvSpPr>
        <p:spPr>
          <a:xfrm>
            <a:off x="8165407" y="7154922"/>
            <a:ext cx="4982400" cy="370800"/>
          </a:xfrm>
          <a:prstGeom prst="rect">
            <a:avLst/>
          </a:prstGeom>
        </p:spPr>
        <p:txBody>
          <a:bodyPr/>
          <a:lstStyle>
            <a:lvl1pPr marL="0" indent="0">
              <a:buNone/>
              <a:defRPr/>
            </a:lvl1pPr>
          </a:lstStyle>
          <a:p>
            <a:pPr lvl="0"/>
            <a:endParaRPr lang="de-DE" dirty="0"/>
          </a:p>
        </p:txBody>
      </p:sp>
      <p:sp>
        <p:nvSpPr>
          <p:cNvPr id="2" name="Foliennummernplatzhalter 1"/>
          <p:cNvSpPr>
            <a:spLocks noGrp="1"/>
          </p:cNvSpPr>
          <p:nvPr>
            <p:ph type="sldNum" sz="quarter" idx="18"/>
          </p:nvPr>
        </p:nvSpPr>
        <p:spPr>
          <a:xfrm>
            <a:off x="9629775" y="6831013"/>
            <a:ext cx="3086100" cy="412750"/>
          </a:xfrm>
        </p:spPr>
        <p:txBody>
          <a:bodyPr/>
          <a:lstStyle/>
          <a:p>
            <a:r>
              <a:rPr lang="de-DE"/>
              <a:t>Seite </a:t>
            </a:r>
            <a:fld id="{7F04332C-6DBA-40E7-BC0A-D16336A77AF4}" type="slidenum">
              <a:rPr lang="de-DE" smtClean="0"/>
              <a:pPr/>
              <a:t>‹Nr.›</a:t>
            </a:fld>
            <a:endParaRPr lang="de-DE" dirty="0"/>
          </a:p>
        </p:txBody>
      </p:sp>
      <p:sp>
        <p:nvSpPr>
          <p:cNvPr id="9" name="Textplatzhalter 38"/>
          <p:cNvSpPr>
            <a:spLocks noGrp="1"/>
          </p:cNvSpPr>
          <p:nvPr>
            <p:ph type="body" sz="quarter" idx="15"/>
          </p:nvPr>
        </p:nvSpPr>
        <p:spPr>
          <a:xfrm>
            <a:off x="7093697" y="273466"/>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Tree>
    <p:extLst>
      <p:ext uri="{BB962C8B-B14F-4D97-AF65-F5344CB8AC3E}">
        <p14:creationId xmlns:p14="http://schemas.microsoft.com/office/powerpoint/2010/main" val="802629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Bild Layout (3)">
    <p:spTree>
      <p:nvGrpSpPr>
        <p:cNvPr id="1" name=""/>
        <p:cNvGrpSpPr/>
        <p:nvPr/>
      </p:nvGrpSpPr>
      <p:grpSpPr>
        <a:xfrm>
          <a:off x="0" y="0"/>
          <a:ext cx="0" cy="0"/>
          <a:chOff x="0" y="0"/>
          <a:chExt cx="0" cy="0"/>
        </a:xfrm>
      </p:grpSpPr>
      <p:sp>
        <p:nvSpPr>
          <p:cNvPr id="21" name="Inhaltsplatzhalter 20"/>
          <p:cNvSpPr>
            <a:spLocks noGrp="1"/>
          </p:cNvSpPr>
          <p:nvPr>
            <p:ph sz="quarter" idx="21"/>
          </p:nvPr>
        </p:nvSpPr>
        <p:spPr>
          <a:xfrm>
            <a:off x="197999" y="2251316"/>
            <a:ext cx="6645685" cy="3348000"/>
          </a:xfrm>
          <a:prstGeom prst="rect">
            <a:avLst/>
          </a:prstGeom>
        </p:spPr>
        <p:txBody>
          <a:bodyPr/>
          <a:lstStyle>
            <a:lvl1pPr marL="0" indent="0">
              <a:buNone/>
              <a:defRPr/>
            </a:lvl1pPr>
          </a:lstStyle>
          <a:p>
            <a:pPr lvl="0"/>
            <a:endParaRPr lang="de-DE" dirty="0"/>
          </a:p>
        </p:txBody>
      </p:sp>
      <p:sp>
        <p:nvSpPr>
          <p:cNvPr id="12" name="Textplatzhalter 11"/>
          <p:cNvSpPr>
            <a:spLocks noGrp="1"/>
          </p:cNvSpPr>
          <p:nvPr>
            <p:ph type="body" sz="quarter" idx="16"/>
          </p:nvPr>
        </p:nvSpPr>
        <p:spPr>
          <a:xfrm>
            <a:off x="6858000" y="1440934"/>
            <a:ext cx="6195600" cy="1400400"/>
          </a:xfrm>
          <a:prstGeom prst="rect">
            <a:avLst/>
          </a:prstGeom>
        </p:spPr>
        <p:txBody>
          <a:bodyPr/>
          <a:lstStyle>
            <a:lvl1pPr marL="0" indent="0">
              <a:buNone/>
              <a:defRPr/>
            </a:lvl1pPr>
            <a:lvl2pPr marL="457188" indent="0">
              <a:buNone/>
              <a:defRPr/>
            </a:lvl2pPr>
            <a:lvl3pPr marL="914377" indent="0">
              <a:buNone/>
              <a:defRPr/>
            </a:lvl3pPr>
            <a:lvl4pPr marL="1371566" indent="0">
              <a:buNone/>
              <a:defRPr/>
            </a:lvl4pPr>
            <a:lvl5pPr marL="1828755" indent="0">
              <a:buNone/>
              <a:defRPr/>
            </a:lvl5pPr>
          </a:lstStyle>
          <a:p>
            <a:pPr lvl="0"/>
            <a:endParaRPr lang="de-DE" dirty="0"/>
          </a:p>
        </p:txBody>
      </p:sp>
      <p:cxnSp>
        <p:nvCxnSpPr>
          <p:cNvPr id="8" name="Gerade Verbindung 15">
            <a:extLst>
              <a:ext uri="{FF2B5EF4-FFF2-40B4-BE49-F238E27FC236}">
                <a16:creationId xmlns:a16="http://schemas.microsoft.com/office/drawing/2014/main" id="{47ABAF2D-0AE4-CD45-8AE4-9661FC229441}"/>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AF6F005E-9AD9-F54F-AE99-C7620DEFFBE6}"/>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18" name="Textplatzhalter 17"/>
          <p:cNvSpPr>
            <a:spLocks noGrp="1"/>
          </p:cNvSpPr>
          <p:nvPr>
            <p:ph type="body" sz="quarter" idx="19"/>
          </p:nvPr>
        </p:nvSpPr>
        <p:spPr>
          <a:xfrm>
            <a:off x="399685" y="1440934"/>
            <a:ext cx="6231600" cy="352800"/>
          </a:xfrm>
          <a:prstGeom prst="rect">
            <a:avLst/>
          </a:prstGeom>
        </p:spPr>
        <p:txBody>
          <a:bodyPr/>
          <a:lstStyle>
            <a:lvl1pPr marL="0" indent="0">
              <a:buNone/>
              <a:defRPr/>
            </a:lvl1pPr>
          </a:lstStyle>
          <a:p>
            <a:pPr lvl="0"/>
            <a:endParaRPr lang="de-DE" dirty="0"/>
          </a:p>
        </p:txBody>
      </p:sp>
      <p:sp>
        <p:nvSpPr>
          <p:cNvPr id="19" name="Textplatzhalter 17"/>
          <p:cNvSpPr>
            <a:spLocks noGrp="1"/>
          </p:cNvSpPr>
          <p:nvPr>
            <p:ph type="body" sz="quarter" idx="20"/>
          </p:nvPr>
        </p:nvSpPr>
        <p:spPr>
          <a:xfrm>
            <a:off x="399685" y="6385065"/>
            <a:ext cx="6231600" cy="370800"/>
          </a:xfrm>
          <a:prstGeom prst="rect">
            <a:avLst/>
          </a:prstGeom>
        </p:spPr>
        <p:txBody>
          <a:bodyPr/>
          <a:lstStyle>
            <a:lvl1pPr marL="0" indent="0">
              <a:buNone/>
              <a:defRPr/>
            </a:lvl1pPr>
          </a:lstStyle>
          <a:p>
            <a:pPr lvl="0"/>
            <a:endParaRPr lang="de-DE" dirty="0"/>
          </a:p>
        </p:txBody>
      </p:sp>
      <p:sp>
        <p:nvSpPr>
          <p:cNvPr id="2" name="Foliennummernplatzhalter 1"/>
          <p:cNvSpPr>
            <a:spLocks noGrp="1"/>
          </p:cNvSpPr>
          <p:nvPr>
            <p:ph type="sldNum" sz="quarter" idx="22"/>
          </p:nvPr>
        </p:nvSpPr>
        <p:spPr/>
        <p:txBody>
          <a:bodyPr/>
          <a:lstStyle/>
          <a:p>
            <a:r>
              <a:rPr lang="de-DE"/>
              <a:t>Seite </a:t>
            </a:r>
            <a:fld id="{7F04332C-6DBA-40E7-BC0A-D16336A77AF4}" type="slidenum">
              <a:rPr lang="de-DE" smtClean="0"/>
              <a:pPr/>
              <a:t>‹Nr.›</a:t>
            </a:fld>
            <a:endParaRPr lang="de-DE" dirty="0"/>
          </a:p>
        </p:txBody>
      </p:sp>
      <p:sp>
        <p:nvSpPr>
          <p:cNvPr id="11"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Tree>
    <p:extLst>
      <p:ext uri="{BB962C8B-B14F-4D97-AF65-F5344CB8AC3E}">
        <p14:creationId xmlns:p14="http://schemas.microsoft.com/office/powerpoint/2010/main" val="2870666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1E8E599E-0E0D-2642-AA3A-E2E1F77F5BAC}"/>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D2FEAA0B-83B3-3845-A655-17A99082B8DB}"/>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3" name="Textplatzhalter 2"/>
          <p:cNvSpPr>
            <a:spLocks noGrp="1"/>
          </p:cNvSpPr>
          <p:nvPr>
            <p:ph type="body" sz="quarter" idx="16" hasCustomPrompt="1"/>
          </p:nvPr>
        </p:nvSpPr>
        <p:spPr>
          <a:xfrm>
            <a:off x="385011" y="1191622"/>
            <a:ext cx="13132989" cy="5734963"/>
          </a:xfrm>
          <a:prstGeom prst="rect">
            <a:avLst/>
          </a:prstGeom>
        </p:spPr>
        <p:txBody>
          <a:bodyPr/>
          <a:lstStyle>
            <a:lvl1pPr marL="342900" indent="-342900">
              <a:buClr>
                <a:srgbClr val="F69F19"/>
              </a:buClr>
              <a:buFont typeface="Wingdings" panose="05000000000000000000" pitchFamily="2" charset="2"/>
              <a:buChar char="§"/>
              <a:defRPr sz="1800" baseline="0">
                <a:solidFill>
                  <a:srgbClr val="575756"/>
                </a:solidFill>
              </a:defRPr>
            </a:lvl1pPr>
            <a:lvl2pPr marL="742938" indent="-285750">
              <a:buClr>
                <a:srgbClr val="F69F19"/>
              </a:buClr>
              <a:buFont typeface="Wingdings" panose="05000000000000000000" pitchFamily="2" charset="2"/>
              <a:buChar char="§"/>
              <a:defRPr sz="1800" baseline="0">
                <a:solidFill>
                  <a:srgbClr val="575756"/>
                </a:solidFill>
              </a:defRPr>
            </a:lvl2pPr>
            <a:lvl3pPr marL="1200127" indent="-285750">
              <a:buClr>
                <a:srgbClr val="F69F19"/>
              </a:buClr>
              <a:buFont typeface="Wingdings" panose="05000000000000000000" pitchFamily="2" charset="2"/>
              <a:buChar char="§"/>
              <a:defRPr sz="1800">
                <a:solidFill>
                  <a:srgbClr val="575756"/>
                </a:solidFill>
              </a:defRPr>
            </a:lvl3pPr>
            <a:lvl4pPr marL="1371566" indent="0">
              <a:buFontTx/>
              <a:buNone/>
              <a:defRPr/>
            </a:lvl4pPr>
            <a:lvl5pPr marL="1828755" indent="0">
              <a:buFontTx/>
              <a:buNone/>
              <a:defRPr/>
            </a:lvl5pPr>
          </a:lstStyle>
          <a:p>
            <a:pPr lvl="0"/>
            <a:r>
              <a:rPr lang="de-DE" dirty="0"/>
              <a:t>1. Aufzählungsebene</a:t>
            </a:r>
          </a:p>
          <a:p>
            <a:pPr lvl="1"/>
            <a:r>
              <a:rPr lang="de-DE" dirty="0"/>
              <a:t>2. Aufzählungsebene</a:t>
            </a:r>
          </a:p>
          <a:p>
            <a:pPr lvl="2"/>
            <a:r>
              <a:rPr lang="de-DE" dirty="0"/>
              <a:t>3. Aufzählungsebene</a:t>
            </a:r>
          </a:p>
        </p:txBody>
      </p:sp>
      <p:sp>
        <p:nvSpPr>
          <p:cNvPr id="2" name="Foliennummernplatzhalter 1"/>
          <p:cNvSpPr>
            <a:spLocks noGrp="1"/>
          </p:cNvSpPr>
          <p:nvPr>
            <p:ph type="sldNum" sz="quarter" idx="17"/>
          </p:nvPr>
        </p:nvSpPr>
        <p:spPr/>
        <p:txBody>
          <a:bodyPr/>
          <a:lstStyle/>
          <a:p>
            <a:r>
              <a:rPr lang="de-DE" dirty="0"/>
              <a:t> </a:t>
            </a:r>
            <a:fld id="{7F04332C-6DBA-40E7-BC0A-D16336A77AF4}" type="slidenum">
              <a:rPr lang="de-DE" smtClean="0"/>
              <a:pPr/>
              <a:t>‹Nr.›</a:t>
            </a:fld>
            <a:endParaRPr lang="de-DE" dirty="0"/>
          </a:p>
        </p:txBody>
      </p:sp>
      <p:sp>
        <p:nvSpPr>
          <p:cNvPr id="8"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solidFill>
                  <a:srgbClr val="575756"/>
                </a:solidFill>
                <a:latin typeface="Fira Sans Medium" panose="020B0603050000020004" pitchFamily="34" charset="0"/>
              </a:defRPr>
            </a:lvl1pPr>
          </a:lstStyle>
          <a:p>
            <a:pPr lvl="0"/>
            <a:r>
              <a:rPr lang="de-DE"/>
              <a:t>Formatvorlagen des Textmasters bearbeiten</a:t>
            </a:r>
          </a:p>
        </p:txBody>
      </p:sp>
    </p:spTree>
    <p:extLst>
      <p:ext uri="{BB962C8B-B14F-4D97-AF65-F5344CB8AC3E}">
        <p14:creationId xmlns:p14="http://schemas.microsoft.com/office/powerpoint/2010/main" val="389022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folie-1-5">
    <p:spTree>
      <p:nvGrpSpPr>
        <p:cNvPr id="1" name=""/>
        <p:cNvGrpSpPr/>
        <p:nvPr/>
      </p:nvGrpSpPr>
      <p:grpSpPr>
        <a:xfrm>
          <a:off x="0" y="0"/>
          <a:ext cx="0" cy="0"/>
          <a:chOff x="0" y="0"/>
          <a:chExt cx="0" cy="0"/>
        </a:xfrm>
      </p:grpSpPr>
      <p:sp>
        <p:nvSpPr>
          <p:cNvPr id="39"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baseline="0">
                <a:solidFill>
                  <a:srgbClr val="ECECED"/>
                </a:solidFill>
                <a:latin typeface="Fira Sans Medium" panose="020B0603050000020004" pitchFamily="34" charset="0"/>
              </a:defRPr>
            </a:lvl1pPr>
          </a:lstStyle>
          <a:p>
            <a:pPr lvl="0"/>
            <a:endParaRPr lang="de-DE" dirty="0"/>
          </a:p>
        </p:txBody>
      </p:sp>
      <p:sp>
        <p:nvSpPr>
          <p:cNvPr id="3" name="Rechteck 2">
            <a:extLst>
              <a:ext uri="{FF2B5EF4-FFF2-40B4-BE49-F238E27FC236}">
                <a16:creationId xmlns:a16="http://schemas.microsoft.com/office/drawing/2014/main" id="{2F689DFC-1CA3-EA46-949F-0603194A5647}"/>
              </a:ext>
            </a:extLst>
          </p:cNvPr>
          <p:cNvSpPr/>
          <p:nvPr userDrawn="1"/>
        </p:nvSpPr>
        <p:spPr>
          <a:xfrm>
            <a:off x="1790988" y="3013023"/>
            <a:ext cx="539646" cy="539646"/>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4D3FCD70-9A94-8A4D-B7E8-1D65BFCB35AF}"/>
              </a:ext>
            </a:extLst>
          </p:cNvPr>
          <p:cNvSpPr/>
          <p:nvPr userDrawn="1"/>
        </p:nvSpPr>
        <p:spPr>
          <a:xfrm>
            <a:off x="1790988" y="2183465"/>
            <a:ext cx="539646" cy="539646"/>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5" name="Rechteck 4">
            <a:extLst>
              <a:ext uri="{FF2B5EF4-FFF2-40B4-BE49-F238E27FC236}">
                <a16:creationId xmlns:a16="http://schemas.microsoft.com/office/drawing/2014/main" id="{47EA13BA-88DF-A14A-93C1-138D6D7B52B6}"/>
              </a:ext>
            </a:extLst>
          </p:cNvPr>
          <p:cNvSpPr/>
          <p:nvPr userDrawn="1"/>
        </p:nvSpPr>
        <p:spPr>
          <a:xfrm>
            <a:off x="1790988" y="3845168"/>
            <a:ext cx="539646" cy="539646"/>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6" name="Rechteck 5">
            <a:extLst>
              <a:ext uri="{FF2B5EF4-FFF2-40B4-BE49-F238E27FC236}">
                <a16:creationId xmlns:a16="http://schemas.microsoft.com/office/drawing/2014/main" id="{46368E03-1046-F843-8F74-2F43D250340D}"/>
              </a:ext>
            </a:extLst>
          </p:cNvPr>
          <p:cNvSpPr/>
          <p:nvPr userDrawn="1"/>
        </p:nvSpPr>
        <p:spPr>
          <a:xfrm>
            <a:off x="1790988" y="4677313"/>
            <a:ext cx="539646" cy="539646"/>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7" name="Rechteck 6">
            <a:extLst>
              <a:ext uri="{FF2B5EF4-FFF2-40B4-BE49-F238E27FC236}">
                <a16:creationId xmlns:a16="http://schemas.microsoft.com/office/drawing/2014/main" id="{A4A2A656-9AD4-2647-ADA0-EDB8A16894C0}"/>
              </a:ext>
            </a:extLst>
          </p:cNvPr>
          <p:cNvSpPr/>
          <p:nvPr userDrawn="1"/>
        </p:nvSpPr>
        <p:spPr>
          <a:xfrm>
            <a:off x="1790988" y="5509458"/>
            <a:ext cx="539646" cy="539646"/>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8" name="Textfeld 7">
            <a:extLst>
              <a:ext uri="{FF2B5EF4-FFF2-40B4-BE49-F238E27FC236}">
                <a16:creationId xmlns:a16="http://schemas.microsoft.com/office/drawing/2014/main" id="{33B04467-3529-EA42-83B0-9F3757757295}"/>
              </a:ext>
            </a:extLst>
          </p:cNvPr>
          <p:cNvSpPr txBox="1"/>
          <p:nvPr userDrawn="1"/>
        </p:nvSpPr>
        <p:spPr>
          <a:xfrm>
            <a:off x="1807369"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9" name="Textfeld 8">
            <a:extLst>
              <a:ext uri="{FF2B5EF4-FFF2-40B4-BE49-F238E27FC236}">
                <a16:creationId xmlns:a16="http://schemas.microsoft.com/office/drawing/2014/main" id="{B3CBF9BF-118F-C640-85A8-EEC98654ABB6}"/>
              </a:ext>
            </a:extLst>
          </p:cNvPr>
          <p:cNvSpPr txBox="1"/>
          <p:nvPr userDrawn="1"/>
        </p:nvSpPr>
        <p:spPr>
          <a:xfrm>
            <a:off x="1807369"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sp>
        <p:nvSpPr>
          <p:cNvPr id="10" name="Textfeld 9">
            <a:extLst>
              <a:ext uri="{FF2B5EF4-FFF2-40B4-BE49-F238E27FC236}">
                <a16:creationId xmlns:a16="http://schemas.microsoft.com/office/drawing/2014/main" id="{3DD47BDB-5587-934D-9967-05EFE0C05457}"/>
              </a:ext>
            </a:extLst>
          </p:cNvPr>
          <p:cNvSpPr txBox="1"/>
          <p:nvPr userDrawn="1"/>
        </p:nvSpPr>
        <p:spPr>
          <a:xfrm>
            <a:off x="1807369" y="3936058"/>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03</a:t>
            </a:r>
          </a:p>
        </p:txBody>
      </p:sp>
      <p:sp>
        <p:nvSpPr>
          <p:cNvPr id="11" name="Textfeld 10">
            <a:extLst>
              <a:ext uri="{FF2B5EF4-FFF2-40B4-BE49-F238E27FC236}">
                <a16:creationId xmlns:a16="http://schemas.microsoft.com/office/drawing/2014/main" id="{4990372E-D4C0-C044-9A63-940414432755}"/>
              </a:ext>
            </a:extLst>
          </p:cNvPr>
          <p:cNvSpPr txBox="1"/>
          <p:nvPr userDrawn="1"/>
        </p:nvSpPr>
        <p:spPr>
          <a:xfrm>
            <a:off x="1807369" y="47682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04</a:t>
            </a:r>
          </a:p>
        </p:txBody>
      </p:sp>
      <p:sp>
        <p:nvSpPr>
          <p:cNvPr id="12" name="Textfeld 11">
            <a:extLst>
              <a:ext uri="{FF2B5EF4-FFF2-40B4-BE49-F238E27FC236}">
                <a16:creationId xmlns:a16="http://schemas.microsoft.com/office/drawing/2014/main" id="{29BDA1A7-18D3-C145-B7DC-0B4C44F1D1FE}"/>
              </a:ext>
            </a:extLst>
          </p:cNvPr>
          <p:cNvSpPr txBox="1"/>
          <p:nvPr userDrawn="1"/>
        </p:nvSpPr>
        <p:spPr>
          <a:xfrm>
            <a:off x="1807369" y="5591722"/>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05</a:t>
            </a:r>
          </a:p>
        </p:txBody>
      </p:sp>
      <p:cxnSp>
        <p:nvCxnSpPr>
          <p:cNvPr id="19" name="Gerade Verbindung 23">
            <a:extLst>
              <a:ext uri="{FF2B5EF4-FFF2-40B4-BE49-F238E27FC236}">
                <a16:creationId xmlns:a16="http://schemas.microsoft.com/office/drawing/2014/main" id="{CA0345E4-3870-0B49-BB1B-443F3A37AA3B}"/>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5BDBFFA2-04AC-2548-8D63-6A43564852A6}"/>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33" name="Textplatzhalter 32"/>
          <p:cNvSpPr>
            <a:spLocks noGrp="1"/>
          </p:cNvSpPr>
          <p:nvPr>
            <p:ph type="body" sz="quarter" idx="10"/>
          </p:nvPr>
        </p:nvSpPr>
        <p:spPr>
          <a:xfrm>
            <a:off x="2507530" y="2178941"/>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4" name="Textplatzhalter 32"/>
          <p:cNvSpPr>
            <a:spLocks noGrp="1"/>
          </p:cNvSpPr>
          <p:nvPr>
            <p:ph type="body" sz="quarter" idx="11"/>
          </p:nvPr>
        </p:nvSpPr>
        <p:spPr>
          <a:xfrm>
            <a:off x="2507530" y="3017084"/>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5" name="Textplatzhalter 32"/>
          <p:cNvSpPr>
            <a:spLocks noGrp="1"/>
          </p:cNvSpPr>
          <p:nvPr>
            <p:ph type="body" sz="quarter" idx="12"/>
          </p:nvPr>
        </p:nvSpPr>
        <p:spPr>
          <a:xfrm>
            <a:off x="2507530" y="3842833"/>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6" name="Textplatzhalter 32"/>
          <p:cNvSpPr>
            <a:spLocks noGrp="1"/>
          </p:cNvSpPr>
          <p:nvPr>
            <p:ph type="body" sz="quarter" idx="13"/>
          </p:nvPr>
        </p:nvSpPr>
        <p:spPr>
          <a:xfrm>
            <a:off x="2507530" y="4677725"/>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7" name="Textplatzhalter 32"/>
          <p:cNvSpPr>
            <a:spLocks noGrp="1"/>
          </p:cNvSpPr>
          <p:nvPr>
            <p:ph type="body" sz="quarter" idx="14"/>
          </p:nvPr>
        </p:nvSpPr>
        <p:spPr>
          <a:xfrm>
            <a:off x="2507530" y="5509458"/>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2" name="Foliennummernplatzhalter 1"/>
          <p:cNvSpPr>
            <a:spLocks noGrp="1"/>
          </p:cNvSpPr>
          <p:nvPr>
            <p:ph type="sldNum" sz="quarter" idx="16"/>
          </p:nvPr>
        </p:nvSpPr>
        <p:spPr/>
        <p:txBody>
          <a:bodyPr/>
          <a:lstStyle/>
          <a:p>
            <a:r>
              <a:rPr lang="de-DE"/>
              <a:t>Seite </a:t>
            </a:r>
            <a:fld id="{7F04332C-6DBA-40E7-BC0A-D16336A77AF4}" type="slidenum">
              <a:rPr lang="de-DE" smtClean="0"/>
              <a:pPr/>
              <a:t>‹Nr.›</a:t>
            </a:fld>
            <a:endParaRPr lang="de-DE" dirty="0"/>
          </a:p>
        </p:txBody>
      </p:sp>
    </p:spTree>
    <p:extLst>
      <p:ext uri="{BB962C8B-B14F-4D97-AF65-F5344CB8AC3E}">
        <p14:creationId xmlns:p14="http://schemas.microsoft.com/office/powerpoint/2010/main" val="3455677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08547" y="176463"/>
            <a:ext cx="12564478" cy="689811"/>
          </a:xfrm>
          <a:prstGeom prst="rect">
            <a:avLst/>
          </a:prstGeom>
        </p:spPr>
        <p:txBody>
          <a:bodyPr/>
          <a:lstStyle>
            <a:lvl1pPr algn="l">
              <a:defRPr sz="2700">
                <a:solidFill>
                  <a:srgbClr val="575756"/>
                </a:solidFill>
                <a:latin typeface="Fira Sans Medium" panose="020B0603050000020004" pitchFamily="34" charset="0"/>
              </a:defRPr>
            </a:lvl1pPr>
          </a:lstStyle>
          <a:p>
            <a:r>
              <a:rPr lang="de-DE" dirty="0"/>
              <a:t>Text durch Klicken hinzufügen</a:t>
            </a:r>
          </a:p>
        </p:txBody>
      </p:sp>
      <p:sp>
        <p:nvSpPr>
          <p:cNvPr id="3" name="Foliennummernplatzhalter 2"/>
          <p:cNvSpPr>
            <a:spLocks noGrp="1"/>
          </p:cNvSpPr>
          <p:nvPr>
            <p:ph type="sldNum" sz="quarter" idx="10"/>
          </p:nvPr>
        </p:nvSpPr>
        <p:spPr/>
        <p:txBody>
          <a:bodyPr/>
          <a:lstStyle/>
          <a:p>
            <a:r>
              <a:rPr lang="de-DE" dirty="0"/>
              <a:t> </a:t>
            </a:r>
            <a:fld id="{7F04332C-6DBA-40E7-BC0A-D16336A77AF4}" type="slidenum">
              <a:rPr lang="de-DE" smtClean="0"/>
              <a:pPr/>
              <a:t>‹Nr.›</a:t>
            </a:fld>
            <a:endParaRPr lang="de-DE"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823576"/>
            <a:ext cx="13755186" cy="2393035"/>
          </a:xfrm>
          <a:prstGeom prst="rect">
            <a:avLst/>
          </a:prstGeom>
        </p:spPr>
      </p:pic>
      <p:sp>
        <p:nvSpPr>
          <p:cNvPr id="13" name="Textplatzhalter 12"/>
          <p:cNvSpPr>
            <a:spLocks noGrp="1"/>
          </p:cNvSpPr>
          <p:nvPr>
            <p:ph type="body" sz="quarter" idx="11" hasCustomPrompt="1"/>
          </p:nvPr>
        </p:nvSpPr>
        <p:spPr>
          <a:xfrm>
            <a:off x="1181332" y="3224755"/>
            <a:ext cx="11746648" cy="1590675"/>
          </a:xfrm>
          <a:prstGeom prst="rect">
            <a:avLst/>
          </a:prstGeom>
        </p:spPr>
        <p:txBody>
          <a:bodyPr/>
          <a:lstStyle>
            <a:lvl1pPr marL="0" marR="0" indent="0" algn="ctr" defTabSz="914377" rtl="0" eaLnBrk="1" fontAlgn="auto" latinLnBrk="0" hangingPunct="1">
              <a:lnSpc>
                <a:spcPct val="110000"/>
              </a:lnSpc>
              <a:spcBef>
                <a:spcPts val="600"/>
              </a:spcBef>
              <a:spcAft>
                <a:spcPts val="600"/>
              </a:spcAft>
              <a:buClr>
                <a:srgbClr val="FFCC00"/>
              </a:buClr>
              <a:buSzPct val="120000"/>
              <a:buFont typeface="Wingdings" pitchFamily="2" charset="2"/>
              <a:buNone/>
              <a:tabLst/>
              <a:defRPr sz="4400" baseline="0">
                <a:solidFill>
                  <a:schemeClr val="bg1"/>
                </a:solidFill>
              </a:defRPr>
            </a:lvl1pPr>
          </a:lstStyle>
          <a:p>
            <a:pPr lvl="0"/>
            <a:r>
              <a:rPr lang="de-DE" dirty="0"/>
              <a:t>Zwischenfolie. Es sind Inhalte des gleichen Kapitels</a:t>
            </a:r>
          </a:p>
          <a:p>
            <a:pPr lvl="0"/>
            <a:endParaRPr lang="de-DE" dirty="0"/>
          </a:p>
        </p:txBody>
      </p:sp>
    </p:spTree>
    <p:extLst>
      <p:ext uri="{BB962C8B-B14F-4D97-AF65-F5344CB8AC3E}">
        <p14:creationId xmlns:p14="http://schemas.microsoft.com/office/powerpoint/2010/main" val="2794551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1E8E599E-0E0D-2642-AA3A-E2E1F77F5BAC}"/>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D2FEAA0B-83B3-3845-A655-17A99082B8DB}"/>
              </a:ext>
            </a:extLst>
          </p:cNvPr>
          <p:cNvPicPr>
            <a:picLocks noChangeAspect="1"/>
          </p:cNvPicPr>
          <p:nvPr userDrawn="1"/>
        </p:nvPicPr>
        <p:blipFill>
          <a:blip r:embed="rId2"/>
          <a:srcRect/>
          <a:stretch/>
        </p:blipFill>
        <p:spPr>
          <a:xfrm>
            <a:off x="183276" y="7060374"/>
            <a:ext cx="1047481" cy="582758"/>
          </a:xfrm>
          <a:prstGeom prst="rect">
            <a:avLst/>
          </a:prstGeom>
        </p:spPr>
      </p:pic>
      <p:sp>
        <p:nvSpPr>
          <p:cNvPr id="3" name="Textplatzhalter 2"/>
          <p:cNvSpPr>
            <a:spLocks noGrp="1"/>
          </p:cNvSpPr>
          <p:nvPr>
            <p:ph type="body" sz="quarter" idx="16"/>
          </p:nvPr>
        </p:nvSpPr>
        <p:spPr>
          <a:xfrm>
            <a:off x="1782401" y="1717145"/>
            <a:ext cx="10612800" cy="3279600"/>
          </a:xfrm>
          <a:prstGeom prst="rect">
            <a:avLst/>
          </a:prstGeom>
        </p:spPr>
        <p:txBody>
          <a:bodyPr/>
          <a:lstStyle>
            <a:lvl1pPr marL="0" indent="0">
              <a:buFontTx/>
              <a:buNone/>
              <a:defRPr/>
            </a:lvl1pPr>
            <a:lvl2pPr marL="455703" indent="0">
              <a:buFontTx/>
              <a:buNone/>
              <a:defRPr/>
            </a:lvl2pPr>
            <a:lvl3pPr marL="911405" indent="0">
              <a:buFontTx/>
              <a:buNone/>
              <a:defRPr/>
            </a:lvl3pPr>
            <a:lvl4pPr marL="1367108" indent="0">
              <a:buFontTx/>
              <a:buNone/>
              <a:defRPr/>
            </a:lvl4pPr>
            <a:lvl5pPr marL="1822812" indent="0">
              <a:buFontTx/>
              <a:buNone/>
              <a:defRPr/>
            </a:lvl5pPr>
          </a:lstStyle>
          <a:p>
            <a:pPr lvl="0"/>
            <a:endParaRPr lang="de-DE" dirty="0"/>
          </a:p>
        </p:txBody>
      </p:sp>
      <p:sp>
        <p:nvSpPr>
          <p:cNvPr id="2" name="Foliennummernplatzhalter 1"/>
          <p:cNvSpPr>
            <a:spLocks noGrp="1"/>
          </p:cNvSpPr>
          <p:nvPr>
            <p:ph type="sldNum" sz="quarter" idx="17"/>
          </p:nvPr>
        </p:nvSpPr>
        <p:spPr/>
        <p:txBody>
          <a:bodyPr/>
          <a:lstStyle/>
          <a:p>
            <a:r>
              <a:rPr lang="de-DE" dirty="0"/>
              <a:t> </a:t>
            </a:r>
            <a:fld id="{7F04332C-6DBA-40E7-BC0A-D16336A77AF4}" type="slidenum">
              <a:rPr lang="de-DE" smtClean="0"/>
              <a:pPr/>
              <a:t>‹Nr.›</a:t>
            </a:fld>
            <a:endParaRPr lang="de-DE" dirty="0"/>
          </a:p>
        </p:txBody>
      </p:sp>
      <p:sp>
        <p:nvSpPr>
          <p:cNvPr id="8" name="Textplatzhalter 38"/>
          <p:cNvSpPr>
            <a:spLocks noGrp="1"/>
          </p:cNvSpPr>
          <p:nvPr>
            <p:ph type="body" sz="quarter" idx="15"/>
          </p:nvPr>
        </p:nvSpPr>
        <p:spPr>
          <a:xfrm>
            <a:off x="399686" y="261647"/>
            <a:ext cx="6044400" cy="662400"/>
          </a:xfrm>
          <a:prstGeom prst="rect">
            <a:avLst/>
          </a:prstGeom>
        </p:spPr>
        <p:txBody>
          <a:bodyPr/>
          <a:lstStyle>
            <a:lvl1pPr marL="0" indent="0">
              <a:buFontTx/>
              <a:buNone/>
              <a:defRPr sz="2691">
                <a:latin typeface="Fira Sans Medium" panose="020B0603050000020004" pitchFamily="34" charset="0"/>
              </a:defRPr>
            </a:lvl1pPr>
          </a:lstStyle>
          <a:p>
            <a:pPr lvl="0"/>
            <a:endParaRPr lang="de-DE" dirty="0"/>
          </a:p>
        </p:txBody>
      </p:sp>
    </p:spTree>
    <p:extLst>
      <p:ext uri="{BB962C8B-B14F-4D97-AF65-F5344CB8AC3E}">
        <p14:creationId xmlns:p14="http://schemas.microsoft.com/office/powerpoint/2010/main" val="91625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folie-6-10">
    <p:spTree>
      <p:nvGrpSpPr>
        <p:cNvPr id="1" name=""/>
        <p:cNvGrpSpPr/>
        <p:nvPr/>
      </p:nvGrpSpPr>
      <p:grpSpPr>
        <a:xfrm>
          <a:off x="0" y="0"/>
          <a:ext cx="0" cy="0"/>
          <a:chOff x="0" y="0"/>
          <a:chExt cx="0" cy="0"/>
        </a:xfrm>
      </p:grpSpPr>
      <p:sp>
        <p:nvSpPr>
          <p:cNvPr id="39"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
        <p:nvSpPr>
          <p:cNvPr id="8" name="Textfeld 7">
            <a:extLst>
              <a:ext uri="{FF2B5EF4-FFF2-40B4-BE49-F238E27FC236}">
                <a16:creationId xmlns:a16="http://schemas.microsoft.com/office/drawing/2014/main" id="{33B04467-3529-EA42-83B0-9F3757757295}"/>
              </a:ext>
            </a:extLst>
          </p:cNvPr>
          <p:cNvSpPr txBox="1"/>
          <p:nvPr userDrawn="1"/>
        </p:nvSpPr>
        <p:spPr>
          <a:xfrm>
            <a:off x="1807369"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06</a:t>
            </a:r>
          </a:p>
        </p:txBody>
      </p:sp>
      <p:sp>
        <p:nvSpPr>
          <p:cNvPr id="10" name="Textfeld 9">
            <a:extLst>
              <a:ext uri="{FF2B5EF4-FFF2-40B4-BE49-F238E27FC236}">
                <a16:creationId xmlns:a16="http://schemas.microsoft.com/office/drawing/2014/main" id="{3DD47BDB-5587-934D-9967-05EFE0C05457}"/>
              </a:ext>
            </a:extLst>
          </p:cNvPr>
          <p:cNvSpPr txBox="1"/>
          <p:nvPr userDrawn="1"/>
        </p:nvSpPr>
        <p:spPr>
          <a:xfrm>
            <a:off x="1807369" y="3936058"/>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08</a:t>
            </a:r>
          </a:p>
        </p:txBody>
      </p:sp>
      <p:sp>
        <p:nvSpPr>
          <p:cNvPr id="11" name="Textfeld 10">
            <a:extLst>
              <a:ext uri="{FF2B5EF4-FFF2-40B4-BE49-F238E27FC236}">
                <a16:creationId xmlns:a16="http://schemas.microsoft.com/office/drawing/2014/main" id="{4990372E-D4C0-C044-9A63-940414432755}"/>
              </a:ext>
            </a:extLst>
          </p:cNvPr>
          <p:cNvSpPr txBox="1"/>
          <p:nvPr userDrawn="1"/>
        </p:nvSpPr>
        <p:spPr>
          <a:xfrm>
            <a:off x="1807369" y="47682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10</a:t>
            </a:r>
          </a:p>
        </p:txBody>
      </p:sp>
      <p:cxnSp>
        <p:nvCxnSpPr>
          <p:cNvPr id="19" name="Gerade Verbindung 23">
            <a:extLst>
              <a:ext uri="{FF2B5EF4-FFF2-40B4-BE49-F238E27FC236}">
                <a16:creationId xmlns:a16="http://schemas.microsoft.com/office/drawing/2014/main" id="{CA0345E4-3870-0B49-BB1B-443F3A37AA3B}"/>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5BDBFFA2-04AC-2548-8D63-6A43564852A6}"/>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33" name="Textplatzhalter 32"/>
          <p:cNvSpPr>
            <a:spLocks noGrp="1"/>
          </p:cNvSpPr>
          <p:nvPr>
            <p:ph type="body" sz="quarter" idx="10"/>
          </p:nvPr>
        </p:nvSpPr>
        <p:spPr>
          <a:xfrm>
            <a:off x="2507530" y="2178941"/>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4" name="Textplatzhalter 32"/>
          <p:cNvSpPr>
            <a:spLocks noGrp="1"/>
          </p:cNvSpPr>
          <p:nvPr>
            <p:ph type="body" sz="quarter" idx="11"/>
          </p:nvPr>
        </p:nvSpPr>
        <p:spPr>
          <a:xfrm>
            <a:off x="2507530" y="3017084"/>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5" name="Textplatzhalter 32"/>
          <p:cNvSpPr>
            <a:spLocks noGrp="1"/>
          </p:cNvSpPr>
          <p:nvPr>
            <p:ph type="body" sz="quarter" idx="12"/>
          </p:nvPr>
        </p:nvSpPr>
        <p:spPr>
          <a:xfrm>
            <a:off x="2507530" y="3842833"/>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6" name="Textplatzhalter 32"/>
          <p:cNvSpPr>
            <a:spLocks noGrp="1"/>
          </p:cNvSpPr>
          <p:nvPr>
            <p:ph type="body" sz="quarter" idx="13"/>
          </p:nvPr>
        </p:nvSpPr>
        <p:spPr>
          <a:xfrm>
            <a:off x="2507530" y="4677725"/>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7" name="Textplatzhalter 32"/>
          <p:cNvSpPr>
            <a:spLocks noGrp="1"/>
          </p:cNvSpPr>
          <p:nvPr>
            <p:ph type="body" sz="quarter" idx="14"/>
          </p:nvPr>
        </p:nvSpPr>
        <p:spPr>
          <a:xfrm>
            <a:off x="2507530" y="5509458"/>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2" name="Foliennummernplatzhalter 1"/>
          <p:cNvSpPr>
            <a:spLocks noGrp="1"/>
          </p:cNvSpPr>
          <p:nvPr>
            <p:ph type="sldNum" sz="quarter" idx="16"/>
          </p:nvPr>
        </p:nvSpPr>
        <p:spPr/>
        <p:txBody>
          <a:bodyPr/>
          <a:lstStyle/>
          <a:p>
            <a:r>
              <a:rPr lang="de-DE"/>
              <a:t>Seite </a:t>
            </a:r>
            <a:fld id="{7F04332C-6DBA-40E7-BC0A-D16336A77AF4}" type="slidenum">
              <a:rPr lang="de-DE" smtClean="0"/>
              <a:pPr/>
              <a:t>‹Nr.›</a:t>
            </a:fld>
            <a:endParaRPr lang="de-DE" dirty="0"/>
          </a:p>
        </p:txBody>
      </p:sp>
      <p:sp>
        <p:nvSpPr>
          <p:cNvPr id="30" name="Textplatzhalter 29"/>
          <p:cNvSpPr>
            <a:spLocks noGrp="1"/>
          </p:cNvSpPr>
          <p:nvPr>
            <p:ph type="body" sz="quarter" idx="17" hasCustomPrompt="1"/>
          </p:nvPr>
        </p:nvSpPr>
        <p:spPr>
          <a:xfrm>
            <a:off x="1790988" y="5509458"/>
            <a:ext cx="576000" cy="576000"/>
          </a:xfrm>
          <a:prstGeom prst="rect">
            <a:avLst/>
          </a:prstGeom>
          <a:blipFill>
            <a:blip r:embed="rId3"/>
            <a:stretch>
              <a:fillRect/>
            </a:stretch>
          </a:blipFill>
        </p:spPr>
        <p:txBody>
          <a:bodyPr/>
          <a:lstStyle>
            <a:lvl1pPr marL="0" indent="0">
              <a:buNone/>
              <a:defRPr/>
            </a:lvl1pPr>
          </a:lstStyle>
          <a:p>
            <a:pPr lvl="0"/>
            <a:r>
              <a:rPr lang="de-DE" dirty="0"/>
              <a:t> </a:t>
            </a:r>
          </a:p>
        </p:txBody>
      </p:sp>
      <p:sp>
        <p:nvSpPr>
          <p:cNvPr id="38" name="Textplatzhalter 29"/>
          <p:cNvSpPr>
            <a:spLocks noGrp="1"/>
          </p:cNvSpPr>
          <p:nvPr>
            <p:ph type="body" sz="quarter" idx="18" hasCustomPrompt="1"/>
          </p:nvPr>
        </p:nvSpPr>
        <p:spPr>
          <a:xfrm>
            <a:off x="1790988" y="4676400"/>
            <a:ext cx="576000" cy="576000"/>
          </a:xfrm>
          <a:prstGeom prst="rect">
            <a:avLst/>
          </a:prstGeom>
          <a:blipFill>
            <a:blip r:embed="rId4"/>
            <a:stretch>
              <a:fillRect/>
            </a:stretch>
          </a:blipFill>
        </p:spPr>
        <p:txBody>
          <a:bodyPr/>
          <a:lstStyle>
            <a:lvl1pPr marL="0" indent="0">
              <a:buNone/>
              <a:defRPr/>
            </a:lvl1pPr>
          </a:lstStyle>
          <a:p>
            <a:pPr lvl="0"/>
            <a:r>
              <a:rPr lang="de-DE" dirty="0"/>
              <a:t> </a:t>
            </a:r>
          </a:p>
        </p:txBody>
      </p:sp>
      <p:sp>
        <p:nvSpPr>
          <p:cNvPr id="40" name="Textplatzhalter 29"/>
          <p:cNvSpPr>
            <a:spLocks noGrp="1"/>
          </p:cNvSpPr>
          <p:nvPr>
            <p:ph type="body" sz="quarter" idx="19" hasCustomPrompt="1"/>
          </p:nvPr>
        </p:nvSpPr>
        <p:spPr>
          <a:xfrm>
            <a:off x="1790988" y="3016800"/>
            <a:ext cx="576000" cy="576000"/>
          </a:xfrm>
          <a:prstGeom prst="rect">
            <a:avLst/>
          </a:prstGeom>
          <a:blipFill>
            <a:blip r:embed="rId5"/>
            <a:stretch>
              <a:fillRect/>
            </a:stretch>
          </a:blipFill>
        </p:spPr>
        <p:txBody>
          <a:bodyPr/>
          <a:lstStyle>
            <a:lvl1pPr marL="0" indent="0">
              <a:buNone/>
              <a:defRPr/>
            </a:lvl1pPr>
          </a:lstStyle>
          <a:p>
            <a:pPr lvl="0"/>
            <a:r>
              <a:rPr lang="de-DE" dirty="0"/>
              <a:t> </a:t>
            </a:r>
          </a:p>
        </p:txBody>
      </p:sp>
      <p:sp>
        <p:nvSpPr>
          <p:cNvPr id="41" name="Textplatzhalter 29"/>
          <p:cNvSpPr>
            <a:spLocks noGrp="1"/>
          </p:cNvSpPr>
          <p:nvPr>
            <p:ph type="body" sz="quarter" idx="20" hasCustomPrompt="1"/>
          </p:nvPr>
        </p:nvSpPr>
        <p:spPr>
          <a:xfrm>
            <a:off x="1778731" y="3844800"/>
            <a:ext cx="576000" cy="576000"/>
          </a:xfrm>
          <a:prstGeom prst="rect">
            <a:avLst/>
          </a:prstGeom>
          <a:blipFill>
            <a:blip r:embed="rId6"/>
            <a:stretch>
              <a:fillRect/>
            </a:stretch>
          </a:blipFill>
        </p:spPr>
        <p:txBody>
          <a:bodyPr/>
          <a:lstStyle>
            <a:lvl1pPr marL="0" indent="0">
              <a:buNone/>
              <a:defRPr/>
            </a:lvl1pPr>
          </a:lstStyle>
          <a:p>
            <a:pPr lvl="0"/>
            <a:r>
              <a:rPr lang="de-DE" dirty="0"/>
              <a:t> </a:t>
            </a:r>
          </a:p>
        </p:txBody>
      </p:sp>
      <p:sp>
        <p:nvSpPr>
          <p:cNvPr id="42" name="Textplatzhalter 29"/>
          <p:cNvSpPr>
            <a:spLocks noGrp="1"/>
          </p:cNvSpPr>
          <p:nvPr>
            <p:ph type="body" sz="quarter" idx="21" hasCustomPrompt="1"/>
          </p:nvPr>
        </p:nvSpPr>
        <p:spPr>
          <a:xfrm>
            <a:off x="1790988" y="2178000"/>
            <a:ext cx="576000" cy="576000"/>
          </a:xfrm>
          <a:prstGeom prst="rect">
            <a:avLst/>
          </a:prstGeom>
          <a:blipFill>
            <a:blip r:embed="rId7"/>
            <a:stretch>
              <a:fillRect/>
            </a:stretch>
          </a:blipFill>
        </p:spPr>
        <p:txBody>
          <a:bodyPr/>
          <a:lstStyle>
            <a:lvl1pPr marL="0" indent="0">
              <a:buNone/>
              <a:defRPr/>
            </a:lvl1pPr>
          </a:lstStyle>
          <a:p>
            <a:pPr lvl="0"/>
            <a:r>
              <a:rPr lang="de-DE" dirty="0"/>
              <a:t> </a:t>
            </a:r>
          </a:p>
        </p:txBody>
      </p:sp>
    </p:spTree>
    <p:extLst>
      <p:ext uri="{BB962C8B-B14F-4D97-AF65-F5344CB8AC3E}">
        <p14:creationId xmlns:p14="http://schemas.microsoft.com/office/powerpoint/2010/main" val="105846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Agendafolie">
    <p:spTree>
      <p:nvGrpSpPr>
        <p:cNvPr id="1" name=""/>
        <p:cNvGrpSpPr/>
        <p:nvPr/>
      </p:nvGrpSpPr>
      <p:grpSpPr>
        <a:xfrm>
          <a:off x="0" y="0"/>
          <a:ext cx="0" cy="0"/>
          <a:chOff x="0" y="0"/>
          <a:chExt cx="0" cy="0"/>
        </a:xfrm>
      </p:grpSpPr>
      <p:sp>
        <p:nvSpPr>
          <p:cNvPr id="39"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
        <p:nvSpPr>
          <p:cNvPr id="8" name="Textfeld 7">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9" name="Textfeld 8">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cxnSp>
        <p:nvCxnSpPr>
          <p:cNvPr id="19" name="Gerade Verbindung 23">
            <a:extLst>
              <a:ext uri="{FF2B5EF4-FFF2-40B4-BE49-F238E27FC236}">
                <a16:creationId xmlns:a16="http://schemas.microsoft.com/office/drawing/2014/main" id="{CA0345E4-3870-0B49-BB1B-443F3A37AA3B}"/>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5BDBFFA2-04AC-2548-8D63-6A43564852A6}"/>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33" name="Textplatzhalter 32"/>
          <p:cNvSpPr>
            <a:spLocks noGrp="1"/>
          </p:cNvSpPr>
          <p:nvPr>
            <p:ph type="body" sz="quarter" idx="10"/>
          </p:nvPr>
        </p:nvSpPr>
        <p:spPr>
          <a:xfrm>
            <a:off x="2507530" y="2178941"/>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4" name="Textplatzhalter 32"/>
          <p:cNvSpPr>
            <a:spLocks noGrp="1"/>
          </p:cNvSpPr>
          <p:nvPr>
            <p:ph type="body" sz="quarter" idx="11"/>
          </p:nvPr>
        </p:nvSpPr>
        <p:spPr>
          <a:xfrm>
            <a:off x="2507530" y="3017084"/>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5" name="Textplatzhalter 32"/>
          <p:cNvSpPr>
            <a:spLocks noGrp="1"/>
          </p:cNvSpPr>
          <p:nvPr>
            <p:ph type="body" sz="quarter" idx="12"/>
          </p:nvPr>
        </p:nvSpPr>
        <p:spPr>
          <a:xfrm>
            <a:off x="2507530" y="3842833"/>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6" name="Textplatzhalter 32"/>
          <p:cNvSpPr>
            <a:spLocks noGrp="1"/>
          </p:cNvSpPr>
          <p:nvPr>
            <p:ph type="body" sz="quarter" idx="13"/>
          </p:nvPr>
        </p:nvSpPr>
        <p:spPr>
          <a:xfrm>
            <a:off x="2507530" y="4677725"/>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7" name="Textplatzhalter 32"/>
          <p:cNvSpPr>
            <a:spLocks noGrp="1"/>
          </p:cNvSpPr>
          <p:nvPr>
            <p:ph type="body" sz="quarter" idx="14"/>
          </p:nvPr>
        </p:nvSpPr>
        <p:spPr>
          <a:xfrm>
            <a:off x="2507530" y="5509458"/>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21" name="Rechteck 20">
            <a:extLst>
              <a:ext uri="{FF2B5EF4-FFF2-40B4-BE49-F238E27FC236}">
                <a16:creationId xmlns:a16="http://schemas.microsoft.com/office/drawing/2014/main" id="{2F689DFC-1CA3-EA46-949F-0603194A5647}"/>
              </a:ext>
            </a:extLst>
          </p:cNvPr>
          <p:cNvSpPr/>
          <p:nvPr userDrawn="1"/>
        </p:nvSpPr>
        <p:spPr>
          <a:xfrm>
            <a:off x="1784061" y="301302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4D3FCD70-9A94-8A4D-B7E8-1D65BFCB35AF}"/>
              </a:ext>
            </a:extLst>
          </p:cNvPr>
          <p:cNvSpPr/>
          <p:nvPr userDrawn="1"/>
        </p:nvSpPr>
        <p:spPr>
          <a:xfrm>
            <a:off x="1784061" y="2183465"/>
            <a:ext cx="539646" cy="539646"/>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3" name="Rechteck 22">
            <a:extLst>
              <a:ext uri="{FF2B5EF4-FFF2-40B4-BE49-F238E27FC236}">
                <a16:creationId xmlns:a16="http://schemas.microsoft.com/office/drawing/2014/main" id="{47EA13BA-88DF-A14A-93C1-138D6D7B52B6}"/>
              </a:ext>
            </a:extLst>
          </p:cNvPr>
          <p:cNvSpPr/>
          <p:nvPr userDrawn="1"/>
        </p:nvSpPr>
        <p:spPr>
          <a:xfrm>
            <a:off x="1784061" y="384516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4" name="Rechteck 23">
            <a:extLst>
              <a:ext uri="{FF2B5EF4-FFF2-40B4-BE49-F238E27FC236}">
                <a16:creationId xmlns:a16="http://schemas.microsoft.com/office/drawing/2014/main" id="{46368E03-1046-F843-8F74-2F43D250340D}"/>
              </a:ext>
            </a:extLst>
          </p:cNvPr>
          <p:cNvSpPr/>
          <p:nvPr userDrawn="1"/>
        </p:nvSpPr>
        <p:spPr>
          <a:xfrm>
            <a:off x="1784061" y="467731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5" name="Rechteck 24">
            <a:extLst>
              <a:ext uri="{FF2B5EF4-FFF2-40B4-BE49-F238E27FC236}">
                <a16:creationId xmlns:a16="http://schemas.microsoft.com/office/drawing/2014/main" id="{A4A2A656-9AD4-2647-ADA0-EDB8A16894C0}"/>
              </a:ext>
            </a:extLst>
          </p:cNvPr>
          <p:cNvSpPr/>
          <p:nvPr userDrawn="1"/>
        </p:nvSpPr>
        <p:spPr>
          <a:xfrm>
            <a:off x="1784061" y="550945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6" name="Textfeld 25">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27" name="Textfeld 26">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sp>
        <p:nvSpPr>
          <p:cNvPr id="28" name="Textfeld 27">
            <a:extLst>
              <a:ext uri="{FF2B5EF4-FFF2-40B4-BE49-F238E27FC236}">
                <a16:creationId xmlns:a16="http://schemas.microsoft.com/office/drawing/2014/main" id="{3DD47BDB-5587-934D-9967-05EFE0C05457}"/>
              </a:ext>
            </a:extLst>
          </p:cNvPr>
          <p:cNvSpPr txBox="1"/>
          <p:nvPr userDrawn="1"/>
        </p:nvSpPr>
        <p:spPr>
          <a:xfrm>
            <a:off x="1800442" y="3936058"/>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03</a:t>
            </a:r>
          </a:p>
        </p:txBody>
      </p:sp>
      <p:sp>
        <p:nvSpPr>
          <p:cNvPr id="29" name="Textfeld 28">
            <a:extLst>
              <a:ext uri="{FF2B5EF4-FFF2-40B4-BE49-F238E27FC236}">
                <a16:creationId xmlns:a16="http://schemas.microsoft.com/office/drawing/2014/main" id="{4990372E-D4C0-C044-9A63-940414432755}"/>
              </a:ext>
            </a:extLst>
          </p:cNvPr>
          <p:cNvSpPr txBox="1"/>
          <p:nvPr userDrawn="1"/>
        </p:nvSpPr>
        <p:spPr>
          <a:xfrm>
            <a:off x="1800442" y="47682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04</a:t>
            </a:r>
          </a:p>
        </p:txBody>
      </p:sp>
      <p:sp>
        <p:nvSpPr>
          <p:cNvPr id="30" name="Textfeld 29">
            <a:extLst>
              <a:ext uri="{FF2B5EF4-FFF2-40B4-BE49-F238E27FC236}">
                <a16:creationId xmlns:a16="http://schemas.microsoft.com/office/drawing/2014/main" id="{29BDA1A7-18D3-C145-B7DC-0B4C44F1D1FE}"/>
              </a:ext>
            </a:extLst>
          </p:cNvPr>
          <p:cNvSpPr txBox="1"/>
          <p:nvPr userDrawn="1"/>
        </p:nvSpPr>
        <p:spPr>
          <a:xfrm>
            <a:off x="1800442" y="5591722"/>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05</a:t>
            </a:r>
          </a:p>
        </p:txBody>
      </p:sp>
      <p:sp>
        <p:nvSpPr>
          <p:cNvPr id="2" name="Foliennummernplatzhalter 1"/>
          <p:cNvSpPr>
            <a:spLocks noGrp="1"/>
          </p:cNvSpPr>
          <p:nvPr>
            <p:ph type="sldNum" sz="quarter" idx="16"/>
          </p:nvPr>
        </p:nvSpPr>
        <p:spPr/>
        <p:txBody>
          <a:bodyPr/>
          <a:lstStyle/>
          <a:p>
            <a:r>
              <a:rPr lang="de-DE"/>
              <a:t>Seite </a:t>
            </a:r>
            <a:fld id="{7F04332C-6DBA-40E7-BC0A-D16336A77AF4}" type="slidenum">
              <a:rPr lang="de-DE" smtClean="0"/>
              <a:pPr/>
              <a:t>‹Nr.›</a:t>
            </a:fld>
            <a:endParaRPr lang="de-DE" dirty="0"/>
          </a:p>
        </p:txBody>
      </p:sp>
    </p:spTree>
    <p:extLst>
      <p:ext uri="{BB962C8B-B14F-4D97-AF65-F5344CB8AC3E}">
        <p14:creationId xmlns:p14="http://schemas.microsoft.com/office/powerpoint/2010/main" val="231569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Agendafolie">
    <p:spTree>
      <p:nvGrpSpPr>
        <p:cNvPr id="1" name=""/>
        <p:cNvGrpSpPr/>
        <p:nvPr/>
      </p:nvGrpSpPr>
      <p:grpSpPr>
        <a:xfrm>
          <a:off x="0" y="0"/>
          <a:ext cx="0" cy="0"/>
          <a:chOff x="0" y="0"/>
          <a:chExt cx="0" cy="0"/>
        </a:xfrm>
      </p:grpSpPr>
      <p:sp>
        <p:nvSpPr>
          <p:cNvPr id="39"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
        <p:nvSpPr>
          <p:cNvPr id="8" name="Textfeld 7">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9" name="Textfeld 8">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cxnSp>
        <p:nvCxnSpPr>
          <p:cNvPr id="19" name="Gerade Verbindung 23">
            <a:extLst>
              <a:ext uri="{FF2B5EF4-FFF2-40B4-BE49-F238E27FC236}">
                <a16:creationId xmlns:a16="http://schemas.microsoft.com/office/drawing/2014/main" id="{CA0345E4-3870-0B49-BB1B-443F3A37AA3B}"/>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5BDBFFA2-04AC-2548-8D63-6A43564852A6}"/>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33" name="Textplatzhalter 32"/>
          <p:cNvSpPr>
            <a:spLocks noGrp="1"/>
          </p:cNvSpPr>
          <p:nvPr>
            <p:ph type="body" sz="quarter" idx="10"/>
          </p:nvPr>
        </p:nvSpPr>
        <p:spPr>
          <a:xfrm>
            <a:off x="2507530" y="2178941"/>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4" name="Textplatzhalter 32"/>
          <p:cNvSpPr>
            <a:spLocks noGrp="1"/>
          </p:cNvSpPr>
          <p:nvPr>
            <p:ph type="body" sz="quarter" idx="11"/>
          </p:nvPr>
        </p:nvSpPr>
        <p:spPr>
          <a:xfrm>
            <a:off x="2507530" y="3017084"/>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5" name="Textplatzhalter 32"/>
          <p:cNvSpPr>
            <a:spLocks noGrp="1"/>
          </p:cNvSpPr>
          <p:nvPr>
            <p:ph type="body" sz="quarter" idx="12"/>
          </p:nvPr>
        </p:nvSpPr>
        <p:spPr>
          <a:xfrm>
            <a:off x="2507530" y="3842833"/>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6" name="Textplatzhalter 32"/>
          <p:cNvSpPr>
            <a:spLocks noGrp="1"/>
          </p:cNvSpPr>
          <p:nvPr>
            <p:ph type="body" sz="quarter" idx="13"/>
          </p:nvPr>
        </p:nvSpPr>
        <p:spPr>
          <a:xfrm>
            <a:off x="2507530" y="4677725"/>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7" name="Textplatzhalter 32"/>
          <p:cNvSpPr>
            <a:spLocks noGrp="1"/>
          </p:cNvSpPr>
          <p:nvPr>
            <p:ph type="body" sz="quarter" idx="14"/>
          </p:nvPr>
        </p:nvSpPr>
        <p:spPr>
          <a:xfrm>
            <a:off x="2507530" y="5509458"/>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21" name="Rechteck 20">
            <a:extLst>
              <a:ext uri="{FF2B5EF4-FFF2-40B4-BE49-F238E27FC236}">
                <a16:creationId xmlns:a16="http://schemas.microsoft.com/office/drawing/2014/main" id="{2F689DFC-1CA3-EA46-949F-0603194A5647}"/>
              </a:ext>
            </a:extLst>
          </p:cNvPr>
          <p:cNvSpPr/>
          <p:nvPr userDrawn="1"/>
        </p:nvSpPr>
        <p:spPr>
          <a:xfrm>
            <a:off x="1784061" y="3013023"/>
            <a:ext cx="539646" cy="539646"/>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4D3FCD70-9A94-8A4D-B7E8-1D65BFCB35AF}"/>
              </a:ext>
            </a:extLst>
          </p:cNvPr>
          <p:cNvSpPr/>
          <p:nvPr userDrawn="1"/>
        </p:nvSpPr>
        <p:spPr>
          <a:xfrm>
            <a:off x="1784061" y="2183465"/>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3" name="Rechteck 22">
            <a:extLst>
              <a:ext uri="{FF2B5EF4-FFF2-40B4-BE49-F238E27FC236}">
                <a16:creationId xmlns:a16="http://schemas.microsoft.com/office/drawing/2014/main" id="{47EA13BA-88DF-A14A-93C1-138D6D7B52B6}"/>
              </a:ext>
            </a:extLst>
          </p:cNvPr>
          <p:cNvSpPr/>
          <p:nvPr userDrawn="1"/>
        </p:nvSpPr>
        <p:spPr>
          <a:xfrm>
            <a:off x="1784061" y="384516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4" name="Rechteck 23">
            <a:extLst>
              <a:ext uri="{FF2B5EF4-FFF2-40B4-BE49-F238E27FC236}">
                <a16:creationId xmlns:a16="http://schemas.microsoft.com/office/drawing/2014/main" id="{46368E03-1046-F843-8F74-2F43D250340D}"/>
              </a:ext>
            </a:extLst>
          </p:cNvPr>
          <p:cNvSpPr/>
          <p:nvPr userDrawn="1"/>
        </p:nvSpPr>
        <p:spPr>
          <a:xfrm>
            <a:off x="1784061" y="467731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5" name="Rechteck 24">
            <a:extLst>
              <a:ext uri="{FF2B5EF4-FFF2-40B4-BE49-F238E27FC236}">
                <a16:creationId xmlns:a16="http://schemas.microsoft.com/office/drawing/2014/main" id="{A4A2A656-9AD4-2647-ADA0-EDB8A16894C0}"/>
              </a:ext>
            </a:extLst>
          </p:cNvPr>
          <p:cNvSpPr/>
          <p:nvPr userDrawn="1"/>
        </p:nvSpPr>
        <p:spPr>
          <a:xfrm>
            <a:off x="1784061" y="550945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6" name="Textfeld 25">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27" name="Textfeld 26">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sp>
        <p:nvSpPr>
          <p:cNvPr id="28" name="Textfeld 27">
            <a:extLst>
              <a:ext uri="{FF2B5EF4-FFF2-40B4-BE49-F238E27FC236}">
                <a16:creationId xmlns:a16="http://schemas.microsoft.com/office/drawing/2014/main" id="{3DD47BDB-5587-934D-9967-05EFE0C05457}"/>
              </a:ext>
            </a:extLst>
          </p:cNvPr>
          <p:cNvSpPr txBox="1"/>
          <p:nvPr userDrawn="1"/>
        </p:nvSpPr>
        <p:spPr>
          <a:xfrm>
            <a:off x="1800442" y="3936058"/>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03</a:t>
            </a:r>
          </a:p>
        </p:txBody>
      </p:sp>
      <p:sp>
        <p:nvSpPr>
          <p:cNvPr id="29" name="Textfeld 28">
            <a:extLst>
              <a:ext uri="{FF2B5EF4-FFF2-40B4-BE49-F238E27FC236}">
                <a16:creationId xmlns:a16="http://schemas.microsoft.com/office/drawing/2014/main" id="{4990372E-D4C0-C044-9A63-940414432755}"/>
              </a:ext>
            </a:extLst>
          </p:cNvPr>
          <p:cNvSpPr txBox="1"/>
          <p:nvPr userDrawn="1"/>
        </p:nvSpPr>
        <p:spPr>
          <a:xfrm>
            <a:off x="1800442" y="47682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04</a:t>
            </a:r>
          </a:p>
        </p:txBody>
      </p:sp>
      <p:sp>
        <p:nvSpPr>
          <p:cNvPr id="30" name="Textfeld 29">
            <a:extLst>
              <a:ext uri="{FF2B5EF4-FFF2-40B4-BE49-F238E27FC236}">
                <a16:creationId xmlns:a16="http://schemas.microsoft.com/office/drawing/2014/main" id="{29BDA1A7-18D3-C145-B7DC-0B4C44F1D1FE}"/>
              </a:ext>
            </a:extLst>
          </p:cNvPr>
          <p:cNvSpPr txBox="1"/>
          <p:nvPr userDrawn="1"/>
        </p:nvSpPr>
        <p:spPr>
          <a:xfrm>
            <a:off x="1800442" y="5591722"/>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05</a:t>
            </a:r>
          </a:p>
        </p:txBody>
      </p:sp>
      <p:sp>
        <p:nvSpPr>
          <p:cNvPr id="2" name="Foliennummernplatzhalter 1"/>
          <p:cNvSpPr>
            <a:spLocks noGrp="1"/>
          </p:cNvSpPr>
          <p:nvPr>
            <p:ph type="sldNum" sz="quarter" idx="16"/>
          </p:nvPr>
        </p:nvSpPr>
        <p:spPr/>
        <p:txBody>
          <a:bodyPr/>
          <a:lstStyle/>
          <a:p>
            <a:r>
              <a:rPr lang="de-DE"/>
              <a:t>Seite </a:t>
            </a:r>
            <a:fld id="{7F04332C-6DBA-40E7-BC0A-D16336A77AF4}" type="slidenum">
              <a:rPr lang="de-DE" smtClean="0"/>
              <a:pPr/>
              <a:t>‹Nr.›</a:t>
            </a:fld>
            <a:endParaRPr lang="de-DE" dirty="0"/>
          </a:p>
        </p:txBody>
      </p:sp>
    </p:spTree>
    <p:extLst>
      <p:ext uri="{BB962C8B-B14F-4D97-AF65-F5344CB8AC3E}">
        <p14:creationId xmlns:p14="http://schemas.microsoft.com/office/powerpoint/2010/main" val="251041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Agendafolie">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9" name="Textfeld 8">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cxnSp>
        <p:nvCxnSpPr>
          <p:cNvPr id="19" name="Gerade Verbindung 23">
            <a:extLst>
              <a:ext uri="{FF2B5EF4-FFF2-40B4-BE49-F238E27FC236}">
                <a16:creationId xmlns:a16="http://schemas.microsoft.com/office/drawing/2014/main" id="{CA0345E4-3870-0B49-BB1B-443F3A37AA3B}"/>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5BDBFFA2-04AC-2548-8D63-6A43564852A6}"/>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33" name="Textplatzhalter 32"/>
          <p:cNvSpPr>
            <a:spLocks noGrp="1"/>
          </p:cNvSpPr>
          <p:nvPr>
            <p:ph type="body" sz="quarter" idx="10"/>
          </p:nvPr>
        </p:nvSpPr>
        <p:spPr>
          <a:xfrm>
            <a:off x="2507530" y="2178941"/>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4" name="Textplatzhalter 32"/>
          <p:cNvSpPr>
            <a:spLocks noGrp="1"/>
          </p:cNvSpPr>
          <p:nvPr>
            <p:ph type="body" sz="quarter" idx="11"/>
          </p:nvPr>
        </p:nvSpPr>
        <p:spPr>
          <a:xfrm>
            <a:off x="2507530" y="3017084"/>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5" name="Textplatzhalter 32"/>
          <p:cNvSpPr>
            <a:spLocks noGrp="1"/>
          </p:cNvSpPr>
          <p:nvPr>
            <p:ph type="body" sz="quarter" idx="12"/>
          </p:nvPr>
        </p:nvSpPr>
        <p:spPr>
          <a:xfrm>
            <a:off x="2507530" y="3842833"/>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6" name="Textplatzhalter 32"/>
          <p:cNvSpPr>
            <a:spLocks noGrp="1"/>
          </p:cNvSpPr>
          <p:nvPr>
            <p:ph type="body" sz="quarter" idx="13"/>
          </p:nvPr>
        </p:nvSpPr>
        <p:spPr>
          <a:xfrm>
            <a:off x="2507530" y="4677725"/>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7" name="Textplatzhalter 32"/>
          <p:cNvSpPr>
            <a:spLocks noGrp="1"/>
          </p:cNvSpPr>
          <p:nvPr>
            <p:ph type="body" sz="quarter" idx="14"/>
          </p:nvPr>
        </p:nvSpPr>
        <p:spPr>
          <a:xfrm>
            <a:off x="2507530" y="5509458"/>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21" name="Rechteck 20">
            <a:extLst>
              <a:ext uri="{FF2B5EF4-FFF2-40B4-BE49-F238E27FC236}">
                <a16:creationId xmlns:a16="http://schemas.microsoft.com/office/drawing/2014/main" id="{2F689DFC-1CA3-EA46-949F-0603194A5647}"/>
              </a:ext>
            </a:extLst>
          </p:cNvPr>
          <p:cNvSpPr/>
          <p:nvPr userDrawn="1"/>
        </p:nvSpPr>
        <p:spPr>
          <a:xfrm>
            <a:off x="1784061" y="301302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4D3FCD70-9A94-8A4D-B7E8-1D65BFCB35AF}"/>
              </a:ext>
            </a:extLst>
          </p:cNvPr>
          <p:cNvSpPr/>
          <p:nvPr userDrawn="1"/>
        </p:nvSpPr>
        <p:spPr>
          <a:xfrm>
            <a:off x="1784061" y="2183465"/>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3" name="Rechteck 22">
            <a:extLst>
              <a:ext uri="{FF2B5EF4-FFF2-40B4-BE49-F238E27FC236}">
                <a16:creationId xmlns:a16="http://schemas.microsoft.com/office/drawing/2014/main" id="{47EA13BA-88DF-A14A-93C1-138D6D7B52B6}"/>
              </a:ext>
            </a:extLst>
          </p:cNvPr>
          <p:cNvSpPr/>
          <p:nvPr userDrawn="1"/>
        </p:nvSpPr>
        <p:spPr>
          <a:xfrm>
            <a:off x="1784061" y="3845168"/>
            <a:ext cx="539646" cy="539646"/>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4" name="Rechteck 23">
            <a:extLst>
              <a:ext uri="{FF2B5EF4-FFF2-40B4-BE49-F238E27FC236}">
                <a16:creationId xmlns:a16="http://schemas.microsoft.com/office/drawing/2014/main" id="{46368E03-1046-F843-8F74-2F43D250340D}"/>
              </a:ext>
            </a:extLst>
          </p:cNvPr>
          <p:cNvSpPr/>
          <p:nvPr userDrawn="1"/>
        </p:nvSpPr>
        <p:spPr>
          <a:xfrm>
            <a:off x="1784061" y="467731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5" name="Rechteck 24">
            <a:extLst>
              <a:ext uri="{FF2B5EF4-FFF2-40B4-BE49-F238E27FC236}">
                <a16:creationId xmlns:a16="http://schemas.microsoft.com/office/drawing/2014/main" id="{A4A2A656-9AD4-2647-ADA0-EDB8A16894C0}"/>
              </a:ext>
            </a:extLst>
          </p:cNvPr>
          <p:cNvSpPr/>
          <p:nvPr userDrawn="1"/>
        </p:nvSpPr>
        <p:spPr>
          <a:xfrm>
            <a:off x="1784061" y="550945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6" name="Textfeld 25">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27" name="Textfeld 26">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sp>
        <p:nvSpPr>
          <p:cNvPr id="28" name="Textfeld 27">
            <a:extLst>
              <a:ext uri="{FF2B5EF4-FFF2-40B4-BE49-F238E27FC236}">
                <a16:creationId xmlns:a16="http://schemas.microsoft.com/office/drawing/2014/main" id="{3DD47BDB-5587-934D-9967-05EFE0C05457}"/>
              </a:ext>
            </a:extLst>
          </p:cNvPr>
          <p:cNvSpPr txBox="1"/>
          <p:nvPr userDrawn="1"/>
        </p:nvSpPr>
        <p:spPr>
          <a:xfrm>
            <a:off x="1800442" y="3936058"/>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03</a:t>
            </a:r>
          </a:p>
        </p:txBody>
      </p:sp>
      <p:sp>
        <p:nvSpPr>
          <p:cNvPr id="29" name="Textfeld 28">
            <a:extLst>
              <a:ext uri="{FF2B5EF4-FFF2-40B4-BE49-F238E27FC236}">
                <a16:creationId xmlns:a16="http://schemas.microsoft.com/office/drawing/2014/main" id="{4990372E-D4C0-C044-9A63-940414432755}"/>
              </a:ext>
            </a:extLst>
          </p:cNvPr>
          <p:cNvSpPr txBox="1"/>
          <p:nvPr userDrawn="1"/>
        </p:nvSpPr>
        <p:spPr>
          <a:xfrm>
            <a:off x="1800442" y="47682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04</a:t>
            </a:r>
          </a:p>
        </p:txBody>
      </p:sp>
      <p:sp>
        <p:nvSpPr>
          <p:cNvPr id="30" name="Textfeld 29">
            <a:extLst>
              <a:ext uri="{FF2B5EF4-FFF2-40B4-BE49-F238E27FC236}">
                <a16:creationId xmlns:a16="http://schemas.microsoft.com/office/drawing/2014/main" id="{29BDA1A7-18D3-C145-B7DC-0B4C44F1D1FE}"/>
              </a:ext>
            </a:extLst>
          </p:cNvPr>
          <p:cNvSpPr txBox="1"/>
          <p:nvPr userDrawn="1"/>
        </p:nvSpPr>
        <p:spPr>
          <a:xfrm>
            <a:off x="1800442" y="5591722"/>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05</a:t>
            </a:r>
          </a:p>
        </p:txBody>
      </p:sp>
      <p:sp>
        <p:nvSpPr>
          <p:cNvPr id="2" name="Foliennummernplatzhalter 1"/>
          <p:cNvSpPr>
            <a:spLocks noGrp="1"/>
          </p:cNvSpPr>
          <p:nvPr>
            <p:ph type="sldNum" sz="quarter" idx="16"/>
          </p:nvPr>
        </p:nvSpPr>
        <p:spPr/>
        <p:txBody>
          <a:bodyPr/>
          <a:lstStyle/>
          <a:p>
            <a:r>
              <a:rPr lang="de-DE"/>
              <a:t>Seite </a:t>
            </a:r>
            <a:fld id="{7F04332C-6DBA-40E7-BC0A-D16336A77AF4}" type="slidenum">
              <a:rPr lang="de-DE" smtClean="0"/>
              <a:pPr/>
              <a:t>‹Nr.›</a:t>
            </a:fld>
            <a:endParaRPr lang="de-DE" dirty="0"/>
          </a:p>
        </p:txBody>
      </p:sp>
      <p:sp>
        <p:nvSpPr>
          <p:cNvPr id="32"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Tree>
    <p:extLst>
      <p:ext uri="{BB962C8B-B14F-4D97-AF65-F5344CB8AC3E}">
        <p14:creationId xmlns:p14="http://schemas.microsoft.com/office/powerpoint/2010/main" val="83107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Agendafolie">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9" name="Textfeld 8">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cxnSp>
        <p:nvCxnSpPr>
          <p:cNvPr id="19" name="Gerade Verbindung 23">
            <a:extLst>
              <a:ext uri="{FF2B5EF4-FFF2-40B4-BE49-F238E27FC236}">
                <a16:creationId xmlns:a16="http://schemas.microsoft.com/office/drawing/2014/main" id="{CA0345E4-3870-0B49-BB1B-443F3A37AA3B}"/>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5BDBFFA2-04AC-2548-8D63-6A43564852A6}"/>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33" name="Textplatzhalter 32"/>
          <p:cNvSpPr>
            <a:spLocks noGrp="1"/>
          </p:cNvSpPr>
          <p:nvPr>
            <p:ph type="body" sz="quarter" idx="10"/>
          </p:nvPr>
        </p:nvSpPr>
        <p:spPr>
          <a:xfrm>
            <a:off x="2507530" y="2178941"/>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4" name="Textplatzhalter 32"/>
          <p:cNvSpPr>
            <a:spLocks noGrp="1"/>
          </p:cNvSpPr>
          <p:nvPr>
            <p:ph type="body" sz="quarter" idx="11"/>
          </p:nvPr>
        </p:nvSpPr>
        <p:spPr>
          <a:xfrm>
            <a:off x="2507530" y="3017084"/>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5" name="Textplatzhalter 32"/>
          <p:cNvSpPr>
            <a:spLocks noGrp="1"/>
          </p:cNvSpPr>
          <p:nvPr>
            <p:ph type="body" sz="quarter" idx="12"/>
          </p:nvPr>
        </p:nvSpPr>
        <p:spPr>
          <a:xfrm>
            <a:off x="2507530" y="3842833"/>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6" name="Textplatzhalter 32"/>
          <p:cNvSpPr>
            <a:spLocks noGrp="1"/>
          </p:cNvSpPr>
          <p:nvPr>
            <p:ph type="body" sz="quarter" idx="13"/>
          </p:nvPr>
        </p:nvSpPr>
        <p:spPr>
          <a:xfrm>
            <a:off x="2507530" y="4677725"/>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7" name="Textplatzhalter 32"/>
          <p:cNvSpPr>
            <a:spLocks noGrp="1"/>
          </p:cNvSpPr>
          <p:nvPr>
            <p:ph type="body" sz="quarter" idx="14"/>
          </p:nvPr>
        </p:nvSpPr>
        <p:spPr>
          <a:xfrm>
            <a:off x="2507530" y="5509458"/>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21" name="Rechteck 20">
            <a:extLst>
              <a:ext uri="{FF2B5EF4-FFF2-40B4-BE49-F238E27FC236}">
                <a16:creationId xmlns:a16="http://schemas.microsoft.com/office/drawing/2014/main" id="{2F689DFC-1CA3-EA46-949F-0603194A5647}"/>
              </a:ext>
            </a:extLst>
          </p:cNvPr>
          <p:cNvSpPr/>
          <p:nvPr userDrawn="1"/>
        </p:nvSpPr>
        <p:spPr>
          <a:xfrm>
            <a:off x="1784061" y="301302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4D3FCD70-9A94-8A4D-B7E8-1D65BFCB35AF}"/>
              </a:ext>
            </a:extLst>
          </p:cNvPr>
          <p:cNvSpPr/>
          <p:nvPr userDrawn="1"/>
        </p:nvSpPr>
        <p:spPr>
          <a:xfrm>
            <a:off x="1784061" y="2183465"/>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3" name="Rechteck 22">
            <a:extLst>
              <a:ext uri="{FF2B5EF4-FFF2-40B4-BE49-F238E27FC236}">
                <a16:creationId xmlns:a16="http://schemas.microsoft.com/office/drawing/2014/main" id="{47EA13BA-88DF-A14A-93C1-138D6D7B52B6}"/>
              </a:ext>
            </a:extLst>
          </p:cNvPr>
          <p:cNvSpPr/>
          <p:nvPr userDrawn="1"/>
        </p:nvSpPr>
        <p:spPr>
          <a:xfrm>
            <a:off x="1784061" y="384516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4" name="Rechteck 23">
            <a:extLst>
              <a:ext uri="{FF2B5EF4-FFF2-40B4-BE49-F238E27FC236}">
                <a16:creationId xmlns:a16="http://schemas.microsoft.com/office/drawing/2014/main" id="{46368E03-1046-F843-8F74-2F43D250340D}"/>
              </a:ext>
            </a:extLst>
          </p:cNvPr>
          <p:cNvSpPr/>
          <p:nvPr userDrawn="1"/>
        </p:nvSpPr>
        <p:spPr>
          <a:xfrm>
            <a:off x="1784061" y="4677313"/>
            <a:ext cx="539646" cy="539646"/>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5" name="Rechteck 24">
            <a:extLst>
              <a:ext uri="{FF2B5EF4-FFF2-40B4-BE49-F238E27FC236}">
                <a16:creationId xmlns:a16="http://schemas.microsoft.com/office/drawing/2014/main" id="{A4A2A656-9AD4-2647-ADA0-EDB8A16894C0}"/>
              </a:ext>
            </a:extLst>
          </p:cNvPr>
          <p:cNvSpPr/>
          <p:nvPr userDrawn="1"/>
        </p:nvSpPr>
        <p:spPr>
          <a:xfrm>
            <a:off x="1784061" y="550945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6" name="Textfeld 25">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27" name="Textfeld 26">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sp>
        <p:nvSpPr>
          <p:cNvPr id="28" name="Textfeld 27">
            <a:extLst>
              <a:ext uri="{FF2B5EF4-FFF2-40B4-BE49-F238E27FC236}">
                <a16:creationId xmlns:a16="http://schemas.microsoft.com/office/drawing/2014/main" id="{3DD47BDB-5587-934D-9967-05EFE0C05457}"/>
              </a:ext>
            </a:extLst>
          </p:cNvPr>
          <p:cNvSpPr txBox="1"/>
          <p:nvPr userDrawn="1"/>
        </p:nvSpPr>
        <p:spPr>
          <a:xfrm>
            <a:off x="1800442" y="3936058"/>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03</a:t>
            </a:r>
          </a:p>
        </p:txBody>
      </p:sp>
      <p:sp>
        <p:nvSpPr>
          <p:cNvPr id="29" name="Textfeld 28">
            <a:extLst>
              <a:ext uri="{FF2B5EF4-FFF2-40B4-BE49-F238E27FC236}">
                <a16:creationId xmlns:a16="http://schemas.microsoft.com/office/drawing/2014/main" id="{4990372E-D4C0-C044-9A63-940414432755}"/>
              </a:ext>
            </a:extLst>
          </p:cNvPr>
          <p:cNvSpPr txBox="1"/>
          <p:nvPr userDrawn="1"/>
        </p:nvSpPr>
        <p:spPr>
          <a:xfrm>
            <a:off x="1800442" y="47682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04</a:t>
            </a:r>
          </a:p>
        </p:txBody>
      </p:sp>
      <p:sp>
        <p:nvSpPr>
          <p:cNvPr id="30" name="Textfeld 29">
            <a:extLst>
              <a:ext uri="{FF2B5EF4-FFF2-40B4-BE49-F238E27FC236}">
                <a16:creationId xmlns:a16="http://schemas.microsoft.com/office/drawing/2014/main" id="{29BDA1A7-18D3-C145-B7DC-0B4C44F1D1FE}"/>
              </a:ext>
            </a:extLst>
          </p:cNvPr>
          <p:cNvSpPr txBox="1"/>
          <p:nvPr userDrawn="1"/>
        </p:nvSpPr>
        <p:spPr>
          <a:xfrm>
            <a:off x="1800442" y="5591722"/>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05</a:t>
            </a:r>
          </a:p>
        </p:txBody>
      </p:sp>
      <p:sp>
        <p:nvSpPr>
          <p:cNvPr id="2" name="Foliennummernplatzhalter 1"/>
          <p:cNvSpPr>
            <a:spLocks noGrp="1"/>
          </p:cNvSpPr>
          <p:nvPr>
            <p:ph type="sldNum" sz="quarter" idx="16"/>
          </p:nvPr>
        </p:nvSpPr>
        <p:spPr/>
        <p:txBody>
          <a:bodyPr/>
          <a:lstStyle/>
          <a:p>
            <a:r>
              <a:rPr lang="de-DE"/>
              <a:t>Seite </a:t>
            </a:r>
            <a:fld id="{7F04332C-6DBA-40E7-BC0A-D16336A77AF4}" type="slidenum">
              <a:rPr lang="de-DE" smtClean="0"/>
              <a:pPr/>
              <a:t>‹Nr.›</a:t>
            </a:fld>
            <a:endParaRPr lang="de-DE" dirty="0"/>
          </a:p>
        </p:txBody>
      </p:sp>
      <p:sp>
        <p:nvSpPr>
          <p:cNvPr id="31"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Tree>
    <p:extLst>
      <p:ext uri="{BB962C8B-B14F-4D97-AF65-F5344CB8AC3E}">
        <p14:creationId xmlns:p14="http://schemas.microsoft.com/office/powerpoint/2010/main" val="50440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Agendafolie">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9" name="Textfeld 8">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cxnSp>
        <p:nvCxnSpPr>
          <p:cNvPr id="19" name="Gerade Verbindung 23">
            <a:extLst>
              <a:ext uri="{FF2B5EF4-FFF2-40B4-BE49-F238E27FC236}">
                <a16:creationId xmlns:a16="http://schemas.microsoft.com/office/drawing/2014/main" id="{CA0345E4-3870-0B49-BB1B-443F3A37AA3B}"/>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5BDBFFA2-04AC-2548-8D63-6A43564852A6}"/>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33" name="Textplatzhalter 32"/>
          <p:cNvSpPr>
            <a:spLocks noGrp="1"/>
          </p:cNvSpPr>
          <p:nvPr>
            <p:ph type="body" sz="quarter" idx="10"/>
          </p:nvPr>
        </p:nvSpPr>
        <p:spPr>
          <a:xfrm>
            <a:off x="2507530" y="2178941"/>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4" name="Textplatzhalter 32"/>
          <p:cNvSpPr>
            <a:spLocks noGrp="1"/>
          </p:cNvSpPr>
          <p:nvPr>
            <p:ph type="body" sz="quarter" idx="11"/>
          </p:nvPr>
        </p:nvSpPr>
        <p:spPr>
          <a:xfrm>
            <a:off x="2507530" y="3017084"/>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5" name="Textplatzhalter 32"/>
          <p:cNvSpPr>
            <a:spLocks noGrp="1"/>
          </p:cNvSpPr>
          <p:nvPr>
            <p:ph type="body" sz="quarter" idx="12"/>
          </p:nvPr>
        </p:nvSpPr>
        <p:spPr>
          <a:xfrm>
            <a:off x="2507530" y="3842833"/>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6" name="Textplatzhalter 32"/>
          <p:cNvSpPr>
            <a:spLocks noGrp="1"/>
          </p:cNvSpPr>
          <p:nvPr>
            <p:ph type="body" sz="quarter" idx="13"/>
          </p:nvPr>
        </p:nvSpPr>
        <p:spPr>
          <a:xfrm>
            <a:off x="2507530" y="4677725"/>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7" name="Textplatzhalter 32"/>
          <p:cNvSpPr>
            <a:spLocks noGrp="1"/>
          </p:cNvSpPr>
          <p:nvPr>
            <p:ph type="body" sz="quarter" idx="14"/>
          </p:nvPr>
        </p:nvSpPr>
        <p:spPr>
          <a:xfrm>
            <a:off x="2507530" y="5509458"/>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21" name="Rechteck 20">
            <a:extLst>
              <a:ext uri="{FF2B5EF4-FFF2-40B4-BE49-F238E27FC236}">
                <a16:creationId xmlns:a16="http://schemas.microsoft.com/office/drawing/2014/main" id="{2F689DFC-1CA3-EA46-949F-0603194A5647}"/>
              </a:ext>
            </a:extLst>
          </p:cNvPr>
          <p:cNvSpPr/>
          <p:nvPr userDrawn="1"/>
        </p:nvSpPr>
        <p:spPr>
          <a:xfrm>
            <a:off x="1784061" y="301302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4D3FCD70-9A94-8A4D-B7E8-1D65BFCB35AF}"/>
              </a:ext>
            </a:extLst>
          </p:cNvPr>
          <p:cNvSpPr/>
          <p:nvPr userDrawn="1"/>
        </p:nvSpPr>
        <p:spPr>
          <a:xfrm>
            <a:off x="1784061" y="2183465"/>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3" name="Rechteck 22">
            <a:extLst>
              <a:ext uri="{FF2B5EF4-FFF2-40B4-BE49-F238E27FC236}">
                <a16:creationId xmlns:a16="http://schemas.microsoft.com/office/drawing/2014/main" id="{47EA13BA-88DF-A14A-93C1-138D6D7B52B6}"/>
              </a:ext>
            </a:extLst>
          </p:cNvPr>
          <p:cNvSpPr/>
          <p:nvPr userDrawn="1"/>
        </p:nvSpPr>
        <p:spPr>
          <a:xfrm>
            <a:off x="1784061" y="384516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4" name="Rechteck 23">
            <a:extLst>
              <a:ext uri="{FF2B5EF4-FFF2-40B4-BE49-F238E27FC236}">
                <a16:creationId xmlns:a16="http://schemas.microsoft.com/office/drawing/2014/main" id="{46368E03-1046-F843-8F74-2F43D250340D}"/>
              </a:ext>
            </a:extLst>
          </p:cNvPr>
          <p:cNvSpPr/>
          <p:nvPr userDrawn="1"/>
        </p:nvSpPr>
        <p:spPr>
          <a:xfrm>
            <a:off x="1784061" y="467731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5" name="Rechteck 24">
            <a:extLst>
              <a:ext uri="{FF2B5EF4-FFF2-40B4-BE49-F238E27FC236}">
                <a16:creationId xmlns:a16="http://schemas.microsoft.com/office/drawing/2014/main" id="{A4A2A656-9AD4-2647-ADA0-EDB8A16894C0}"/>
              </a:ext>
            </a:extLst>
          </p:cNvPr>
          <p:cNvSpPr/>
          <p:nvPr userDrawn="1"/>
        </p:nvSpPr>
        <p:spPr>
          <a:xfrm>
            <a:off x="1784061" y="5509458"/>
            <a:ext cx="539646" cy="539646"/>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6" name="Textfeld 25">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27" name="Textfeld 26">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sp>
        <p:nvSpPr>
          <p:cNvPr id="28" name="Textfeld 27">
            <a:extLst>
              <a:ext uri="{FF2B5EF4-FFF2-40B4-BE49-F238E27FC236}">
                <a16:creationId xmlns:a16="http://schemas.microsoft.com/office/drawing/2014/main" id="{3DD47BDB-5587-934D-9967-05EFE0C05457}"/>
              </a:ext>
            </a:extLst>
          </p:cNvPr>
          <p:cNvSpPr txBox="1"/>
          <p:nvPr userDrawn="1"/>
        </p:nvSpPr>
        <p:spPr>
          <a:xfrm>
            <a:off x="1800442" y="3936058"/>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03</a:t>
            </a:r>
          </a:p>
        </p:txBody>
      </p:sp>
      <p:sp>
        <p:nvSpPr>
          <p:cNvPr id="29" name="Textfeld 28">
            <a:extLst>
              <a:ext uri="{FF2B5EF4-FFF2-40B4-BE49-F238E27FC236}">
                <a16:creationId xmlns:a16="http://schemas.microsoft.com/office/drawing/2014/main" id="{4990372E-D4C0-C044-9A63-940414432755}"/>
              </a:ext>
            </a:extLst>
          </p:cNvPr>
          <p:cNvSpPr txBox="1"/>
          <p:nvPr userDrawn="1"/>
        </p:nvSpPr>
        <p:spPr>
          <a:xfrm>
            <a:off x="1800442" y="47682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04</a:t>
            </a:r>
          </a:p>
        </p:txBody>
      </p:sp>
      <p:sp>
        <p:nvSpPr>
          <p:cNvPr id="30" name="Textfeld 29">
            <a:extLst>
              <a:ext uri="{FF2B5EF4-FFF2-40B4-BE49-F238E27FC236}">
                <a16:creationId xmlns:a16="http://schemas.microsoft.com/office/drawing/2014/main" id="{29BDA1A7-18D3-C145-B7DC-0B4C44F1D1FE}"/>
              </a:ext>
            </a:extLst>
          </p:cNvPr>
          <p:cNvSpPr txBox="1"/>
          <p:nvPr userDrawn="1"/>
        </p:nvSpPr>
        <p:spPr>
          <a:xfrm>
            <a:off x="1800442" y="5591722"/>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05</a:t>
            </a:r>
          </a:p>
        </p:txBody>
      </p:sp>
      <p:sp>
        <p:nvSpPr>
          <p:cNvPr id="2" name="Foliennummernplatzhalter 1"/>
          <p:cNvSpPr>
            <a:spLocks noGrp="1"/>
          </p:cNvSpPr>
          <p:nvPr>
            <p:ph type="sldNum" sz="quarter" idx="16"/>
          </p:nvPr>
        </p:nvSpPr>
        <p:spPr/>
        <p:txBody>
          <a:bodyPr/>
          <a:lstStyle/>
          <a:p>
            <a:r>
              <a:rPr lang="de-DE"/>
              <a:t>Seite </a:t>
            </a:r>
            <a:fld id="{7F04332C-6DBA-40E7-BC0A-D16336A77AF4}" type="slidenum">
              <a:rPr lang="de-DE" smtClean="0"/>
              <a:pPr/>
              <a:t>‹Nr.›</a:t>
            </a:fld>
            <a:endParaRPr lang="de-DE" dirty="0"/>
          </a:p>
        </p:txBody>
      </p:sp>
      <p:sp>
        <p:nvSpPr>
          <p:cNvPr id="31"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Tree>
    <p:extLst>
      <p:ext uri="{BB962C8B-B14F-4D97-AF65-F5344CB8AC3E}">
        <p14:creationId xmlns:p14="http://schemas.microsoft.com/office/powerpoint/2010/main" val="72836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Agendafolie">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01</a:t>
            </a:r>
          </a:p>
        </p:txBody>
      </p:sp>
      <p:sp>
        <p:nvSpPr>
          <p:cNvPr id="9" name="Textfeld 8">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02</a:t>
            </a:r>
          </a:p>
        </p:txBody>
      </p:sp>
      <p:cxnSp>
        <p:nvCxnSpPr>
          <p:cNvPr id="19" name="Gerade Verbindung 23">
            <a:extLst>
              <a:ext uri="{FF2B5EF4-FFF2-40B4-BE49-F238E27FC236}">
                <a16:creationId xmlns:a16="http://schemas.microsoft.com/office/drawing/2014/main" id="{CA0345E4-3870-0B49-BB1B-443F3A37AA3B}"/>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5BDBFFA2-04AC-2548-8D63-6A43564852A6}"/>
              </a:ext>
            </a:extLst>
          </p:cNvPr>
          <p:cNvPicPr>
            <a:picLocks noChangeAspect="1"/>
          </p:cNvPicPr>
          <p:nvPr userDrawn="1"/>
        </p:nvPicPr>
        <p:blipFill>
          <a:blip r:embed="rId2"/>
          <a:srcRect/>
          <a:stretch/>
        </p:blipFill>
        <p:spPr>
          <a:xfrm>
            <a:off x="183275" y="7060373"/>
            <a:ext cx="1047481" cy="582758"/>
          </a:xfrm>
          <a:prstGeom prst="rect">
            <a:avLst/>
          </a:prstGeom>
        </p:spPr>
      </p:pic>
      <p:sp>
        <p:nvSpPr>
          <p:cNvPr id="33" name="Textplatzhalter 32"/>
          <p:cNvSpPr>
            <a:spLocks noGrp="1"/>
          </p:cNvSpPr>
          <p:nvPr>
            <p:ph type="body" sz="quarter" idx="10"/>
          </p:nvPr>
        </p:nvSpPr>
        <p:spPr>
          <a:xfrm>
            <a:off x="2507530" y="2178941"/>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4" name="Textplatzhalter 32"/>
          <p:cNvSpPr>
            <a:spLocks noGrp="1"/>
          </p:cNvSpPr>
          <p:nvPr>
            <p:ph type="body" sz="quarter" idx="11"/>
          </p:nvPr>
        </p:nvSpPr>
        <p:spPr>
          <a:xfrm>
            <a:off x="2507530" y="3017084"/>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5" name="Textplatzhalter 32"/>
          <p:cNvSpPr>
            <a:spLocks noGrp="1"/>
          </p:cNvSpPr>
          <p:nvPr>
            <p:ph type="body" sz="quarter" idx="12"/>
          </p:nvPr>
        </p:nvSpPr>
        <p:spPr>
          <a:xfrm>
            <a:off x="2507530" y="3842833"/>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6" name="Textplatzhalter 32"/>
          <p:cNvSpPr>
            <a:spLocks noGrp="1"/>
          </p:cNvSpPr>
          <p:nvPr>
            <p:ph type="body" sz="quarter" idx="13"/>
          </p:nvPr>
        </p:nvSpPr>
        <p:spPr>
          <a:xfrm>
            <a:off x="2507530" y="4677725"/>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37" name="Textplatzhalter 32"/>
          <p:cNvSpPr>
            <a:spLocks noGrp="1"/>
          </p:cNvSpPr>
          <p:nvPr>
            <p:ph type="body" sz="quarter" idx="14"/>
          </p:nvPr>
        </p:nvSpPr>
        <p:spPr>
          <a:xfrm>
            <a:off x="2507530" y="5509458"/>
            <a:ext cx="9727200" cy="615600"/>
          </a:xfrm>
          <a:prstGeom prst="rect">
            <a:avLst/>
          </a:prstGeom>
        </p:spPr>
        <p:txBody>
          <a:bodyPr/>
          <a:lstStyle>
            <a:lvl1pPr marL="0" indent="0">
              <a:buFontTx/>
              <a:buNone/>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endParaRPr lang="de-DE" dirty="0"/>
          </a:p>
        </p:txBody>
      </p:sp>
      <p:sp>
        <p:nvSpPr>
          <p:cNvPr id="21" name="Rechteck 20">
            <a:extLst>
              <a:ext uri="{FF2B5EF4-FFF2-40B4-BE49-F238E27FC236}">
                <a16:creationId xmlns:a16="http://schemas.microsoft.com/office/drawing/2014/main" id="{2F689DFC-1CA3-EA46-949F-0603194A5647}"/>
              </a:ext>
            </a:extLst>
          </p:cNvPr>
          <p:cNvSpPr/>
          <p:nvPr userDrawn="1"/>
        </p:nvSpPr>
        <p:spPr>
          <a:xfrm>
            <a:off x="1784061" y="301302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4D3FCD70-9A94-8A4D-B7E8-1D65BFCB35AF}"/>
              </a:ext>
            </a:extLst>
          </p:cNvPr>
          <p:cNvSpPr/>
          <p:nvPr userDrawn="1"/>
        </p:nvSpPr>
        <p:spPr>
          <a:xfrm>
            <a:off x="1784061" y="2183465"/>
            <a:ext cx="539646" cy="539646"/>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3" name="Rechteck 22">
            <a:extLst>
              <a:ext uri="{FF2B5EF4-FFF2-40B4-BE49-F238E27FC236}">
                <a16:creationId xmlns:a16="http://schemas.microsoft.com/office/drawing/2014/main" id="{47EA13BA-88DF-A14A-93C1-138D6D7B52B6}"/>
              </a:ext>
            </a:extLst>
          </p:cNvPr>
          <p:cNvSpPr/>
          <p:nvPr userDrawn="1"/>
        </p:nvSpPr>
        <p:spPr>
          <a:xfrm>
            <a:off x="1784061" y="384516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4" name="Rechteck 23">
            <a:extLst>
              <a:ext uri="{FF2B5EF4-FFF2-40B4-BE49-F238E27FC236}">
                <a16:creationId xmlns:a16="http://schemas.microsoft.com/office/drawing/2014/main" id="{46368E03-1046-F843-8F74-2F43D250340D}"/>
              </a:ext>
            </a:extLst>
          </p:cNvPr>
          <p:cNvSpPr/>
          <p:nvPr userDrawn="1"/>
        </p:nvSpPr>
        <p:spPr>
          <a:xfrm>
            <a:off x="1784061" y="4677313"/>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25" name="Rechteck 24">
            <a:extLst>
              <a:ext uri="{FF2B5EF4-FFF2-40B4-BE49-F238E27FC236}">
                <a16:creationId xmlns:a16="http://schemas.microsoft.com/office/drawing/2014/main" id="{A4A2A656-9AD4-2647-ADA0-EDB8A16894C0}"/>
              </a:ext>
            </a:extLst>
          </p:cNvPr>
          <p:cNvSpPr/>
          <p:nvPr userDrawn="1"/>
        </p:nvSpPr>
        <p:spPr>
          <a:xfrm>
            <a:off x="1784061" y="5509458"/>
            <a:ext cx="539646" cy="539646"/>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ECECED"/>
              </a:highlight>
            </a:endParaRPr>
          </a:p>
        </p:txBody>
      </p:sp>
      <p:sp>
        <p:nvSpPr>
          <p:cNvPr id="31" name="Textfeld 30">
            <a:extLst>
              <a:ext uri="{FF2B5EF4-FFF2-40B4-BE49-F238E27FC236}">
                <a16:creationId xmlns:a16="http://schemas.microsoft.com/office/drawing/2014/main" id="{33B04467-3529-EA42-83B0-9F3757757295}"/>
              </a:ext>
            </a:extLst>
          </p:cNvPr>
          <p:cNvSpPr txBox="1"/>
          <p:nvPr userDrawn="1"/>
        </p:nvSpPr>
        <p:spPr>
          <a:xfrm>
            <a:off x="1800442" y="22678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06</a:t>
            </a:r>
          </a:p>
        </p:txBody>
      </p:sp>
      <p:sp>
        <p:nvSpPr>
          <p:cNvPr id="32" name="Textfeld 31">
            <a:extLst>
              <a:ext uri="{FF2B5EF4-FFF2-40B4-BE49-F238E27FC236}">
                <a16:creationId xmlns:a16="http://schemas.microsoft.com/office/drawing/2014/main" id="{B3CBF9BF-118F-C640-85A8-EEC98654ABB6}"/>
              </a:ext>
            </a:extLst>
          </p:cNvPr>
          <p:cNvSpPr txBox="1"/>
          <p:nvPr userDrawn="1"/>
        </p:nvSpPr>
        <p:spPr>
          <a:xfrm>
            <a:off x="1800442" y="3091893"/>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07</a:t>
            </a:r>
          </a:p>
        </p:txBody>
      </p:sp>
      <p:sp>
        <p:nvSpPr>
          <p:cNvPr id="38" name="Textfeld 37">
            <a:extLst>
              <a:ext uri="{FF2B5EF4-FFF2-40B4-BE49-F238E27FC236}">
                <a16:creationId xmlns:a16="http://schemas.microsoft.com/office/drawing/2014/main" id="{3DD47BDB-5587-934D-9967-05EFE0C05457}"/>
              </a:ext>
            </a:extLst>
          </p:cNvPr>
          <p:cNvSpPr txBox="1"/>
          <p:nvPr userDrawn="1"/>
        </p:nvSpPr>
        <p:spPr>
          <a:xfrm>
            <a:off x="1800442" y="3936058"/>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08</a:t>
            </a:r>
          </a:p>
        </p:txBody>
      </p:sp>
      <p:sp>
        <p:nvSpPr>
          <p:cNvPr id="40" name="Textfeld 39">
            <a:extLst>
              <a:ext uri="{FF2B5EF4-FFF2-40B4-BE49-F238E27FC236}">
                <a16:creationId xmlns:a16="http://schemas.microsoft.com/office/drawing/2014/main" id="{4990372E-D4C0-C044-9A63-940414432755}"/>
              </a:ext>
            </a:extLst>
          </p:cNvPr>
          <p:cNvSpPr txBox="1"/>
          <p:nvPr userDrawn="1"/>
        </p:nvSpPr>
        <p:spPr>
          <a:xfrm>
            <a:off x="1800442" y="4768204"/>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09</a:t>
            </a:r>
          </a:p>
        </p:txBody>
      </p:sp>
      <p:sp>
        <p:nvSpPr>
          <p:cNvPr id="41" name="Textfeld 40">
            <a:extLst>
              <a:ext uri="{FF2B5EF4-FFF2-40B4-BE49-F238E27FC236}">
                <a16:creationId xmlns:a16="http://schemas.microsoft.com/office/drawing/2014/main" id="{29BDA1A7-18D3-C145-B7DC-0B4C44F1D1FE}"/>
              </a:ext>
            </a:extLst>
          </p:cNvPr>
          <p:cNvSpPr txBox="1"/>
          <p:nvPr userDrawn="1"/>
        </p:nvSpPr>
        <p:spPr>
          <a:xfrm>
            <a:off x="1800442" y="5591722"/>
            <a:ext cx="506884" cy="400110"/>
          </a:xfrm>
          <a:prstGeom prst="rect">
            <a:avLst/>
          </a:prstGeom>
          <a:noFill/>
        </p:spPr>
        <p:txBody>
          <a:bodyPr wrap="square" rtlCol="0">
            <a:spAutoFit/>
          </a:bodyPr>
          <a:lstStyle/>
          <a:p>
            <a:r>
              <a:rPr lang="de-DE" sz="2000" dirty="0">
                <a:solidFill>
                  <a:schemeClr val="bg1"/>
                </a:solidFill>
                <a:latin typeface="Fira Sans Medium" panose="020B0503050000020004" pitchFamily="34" charset="0"/>
              </a:rPr>
              <a:t>10</a:t>
            </a:r>
          </a:p>
        </p:txBody>
      </p:sp>
      <p:sp>
        <p:nvSpPr>
          <p:cNvPr id="2" name="Foliennummernplatzhalter 1"/>
          <p:cNvSpPr>
            <a:spLocks noGrp="1"/>
          </p:cNvSpPr>
          <p:nvPr>
            <p:ph type="sldNum" sz="quarter" idx="16"/>
          </p:nvPr>
        </p:nvSpPr>
        <p:spPr/>
        <p:txBody>
          <a:bodyPr/>
          <a:lstStyle/>
          <a:p>
            <a:r>
              <a:rPr lang="de-DE"/>
              <a:t>Seite </a:t>
            </a:r>
            <a:fld id="{7F04332C-6DBA-40E7-BC0A-D16336A77AF4}" type="slidenum">
              <a:rPr lang="de-DE" smtClean="0"/>
              <a:pPr/>
              <a:t>‹Nr.›</a:t>
            </a:fld>
            <a:endParaRPr lang="de-DE" dirty="0"/>
          </a:p>
        </p:txBody>
      </p:sp>
      <p:sp>
        <p:nvSpPr>
          <p:cNvPr id="26" name="Textplatzhalter 38"/>
          <p:cNvSpPr>
            <a:spLocks noGrp="1"/>
          </p:cNvSpPr>
          <p:nvPr>
            <p:ph type="body" sz="quarter" idx="15"/>
          </p:nvPr>
        </p:nvSpPr>
        <p:spPr>
          <a:xfrm>
            <a:off x="399685" y="261647"/>
            <a:ext cx="6044400" cy="662400"/>
          </a:xfrm>
          <a:prstGeom prst="rect">
            <a:avLst/>
          </a:prstGeom>
        </p:spPr>
        <p:txBody>
          <a:bodyPr/>
          <a:lstStyle>
            <a:lvl1pPr marL="0" indent="0">
              <a:buFontTx/>
              <a:buNone/>
              <a:defRPr sz="2700">
                <a:latin typeface="Fira Sans Medium" panose="020B0603050000020004" pitchFamily="34" charset="0"/>
              </a:defRPr>
            </a:lvl1pPr>
          </a:lstStyle>
          <a:p>
            <a:pPr lvl="0"/>
            <a:endParaRPr lang="de-DE" dirty="0"/>
          </a:p>
        </p:txBody>
      </p:sp>
    </p:spTree>
    <p:extLst>
      <p:ext uri="{BB962C8B-B14F-4D97-AF65-F5344CB8AC3E}">
        <p14:creationId xmlns:p14="http://schemas.microsoft.com/office/powerpoint/2010/main" val="204220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Gerade Verbindung 5">
            <a:extLst>
              <a:ext uri="{FF2B5EF4-FFF2-40B4-BE49-F238E27FC236}">
                <a16:creationId xmlns:a16="http://schemas.microsoft.com/office/drawing/2014/main" id="{1E8E599E-0E0D-2642-AA3A-E2E1F77F5BAC}"/>
              </a:ext>
            </a:extLst>
          </p:cNvPr>
          <p:cNvCxnSpPr>
            <a:cxnSpLocks/>
          </p:cNvCxnSpPr>
          <p:nvPr userDrawn="1"/>
        </p:nvCxnSpPr>
        <p:spPr>
          <a:xfrm>
            <a:off x="198000" y="1057834"/>
            <a:ext cx="13320000" cy="0"/>
          </a:xfrm>
          <a:prstGeom prst="line">
            <a:avLst/>
          </a:prstGeom>
          <a:ln>
            <a:solidFill>
              <a:srgbClr val="F69F1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D2FEAA0B-83B3-3845-A655-17A99082B8DB}"/>
              </a:ext>
            </a:extLst>
          </p:cNvPr>
          <p:cNvPicPr>
            <a:picLocks noChangeAspect="1"/>
          </p:cNvPicPr>
          <p:nvPr userDrawn="1"/>
        </p:nvPicPr>
        <p:blipFill>
          <a:blip r:embed="rId23"/>
          <a:srcRect/>
          <a:stretch/>
        </p:blipFill>
        <p:spPr>
          <a:xfrm>
            <a:off x="183275" y="7060373"/>
            <a:ext cx="1047481" cy="582758"/>
          </a:xfrm>
          <a:prstGeom prst="rect">
            <a:avLst/>
          </a:prstGeom>
        </p:spPr>
      </p:pic>
      <p:sp>
        <p:nvSpPr>
          <p:cNvPr id="4" name="Foliennummernplatzhalter 3"/>
          <p:cNvSpPr>
            <a:spLocks noGrp="1"/>
          </p:cNvSpPr>
          <p:nvPr>
            <p:ph type="sldNum" sz="quarter" idx="4"/>
          </p:nvPr>
        </p:nvSpPr>
        <p:spPr>
          <a:xfrm>
            <a:off x="9686925" y="7173913"/>
            <a:ext cx="3086100" cy="412750"/>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dirty="0"/>
              <a:t>Seite </a:t>
            </a:r>
            <a:fld id="{7F04332C-6DBA-40E7-BC0A-D16336A77AF4}" type="slidenum">
              <a:rPr lang="de-DE" smtClean="0"/>
              <a:pPr/>
              <a:t>‹Nr.›</a:t>
            </a:fld>
            <a:endParaRPr lang="de-DE" dirty="0"/>
          </a:p>
        </p:txBody>
      </p:sp>
    </p:spTree>
    <p:extLst>
      <p:ext uri="{BB962C8B-B14F-4D97-AF65-F5344CB8AC3E}">
        <p14:creationId xmlns:p14="http://schemas.microsoft.com/office/powerpoint/2010/main" val="269903900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86" r:id="rId3"/>
    <p:sldLayoutId id="2147483679" r:id="rId4"/>
    <p:sldLayoutId id="2147483685" r:id="rId5"/>
    <p:sldLayoutId id="2147483682" r:id="rId6"/>
    <p:sldLayoutId id="2147483683" r:id="rId7"/>
    <p:sldLayoutId id="2147483684" r:id="rId8"/>
    <p:sldLayoutId id="2147483687" r:id="rId9"/>
    <p:sldLayoutId id="2147483688" r:id="rId10"/>
    <p:sldLayoutId id="2147483689" r:id="rId11"/>
    <p:sldLayoutId id="2147483690" r:id="rId12"/>
    <p:sldLayoutId id="2147483691" r:id="rId13"/>
    <p:sldLayoutId id="2147483662" r:id="rId14"/>
    <p:sldLayoutId id="2147483692" r:id="rId15"/>
    <p:sldLayoutId id="2147483676" r:id="rId16"/>
    <p:sldLayoutId id="2147483677" r:id="rId17"/>
    <p:sldLayoutId id="2147483678" r:id="rId18"/>
    <p:sldLayoutId id="2147483693" r:id="rId19"/>
    <p:sldLayoutId id="2147483694" r:id="rId20"/>
    <p:sldLayoutId id="2147483695" r:id="rId21"/>
  </p:sldLayoutIdLst>
  <p:hf hdr="0" ftr="0" dt="0"/>
  <p:txStyles>
    <p:titleStyle>
      <a:lvl1pPr algn="ctr" defTabSz="914377" rtl="0" eaLnBrk="1" latinLnBrk="0" hangingPunct="1">
        <a:spcBef>
          <a:spcPct val="0"/>
        </a:spcBef>
        <a:buNone/>
        <a:defRPr sz="2800" kern="1200">
          <a:solidFill>
            <a:srgbClr val="292929"/>
          </a:solidFill>
          <a:latin typeface="Fira Sans Book" panose="020B0503050000020004" pitchFamily="34" charset="0"/>
          <a:ea typeface="+mj-ea"/>
          <a:cs typeface="+mj-cs"/>
        </a:defRPr>
      </a:lvl1pPr>
    </p:titleStyle>
    <p:bodyStyle>
      <a:lvl1pPr marL="342891" indent="-342891" algn="l" defTabSz="914377" rtl="0" eaLnBrk="1" latinLnBrk="0" hangingPunct="1">
        <a:lnSpc>
          <a:spcPct val="110000"/>
        </a:lnSpc>
        <a:spcBef>
          <a:spcPts val="600"/>
        </a:spcBef>
        <a:spcAft>
          <a:spcPts val="600"/>
        </a:spcAft>
        <a:buClr>
          <a:srgbClr val="FFCC00"/>
        </a:buClr>
        <a:buSzPct val="120000"/>
        <a:buFont typeface="Wingdings" pitchFamily="2" charset="2"/>
        <a:buChar char="§"/>
        <a:defRPr sz="2000" kern="1200">
          <a:solidFill>
            <a:srgbClr val="292929"/>
          </a:solidFill>
          <a:latin typeface="Fira Sans Book" panose="020B0503050000020004" pitchFamily="34" charset="0"/>
          <a:ea typeface="+mn-ea"/>
          <a:cs typeface="+mn-cs"/>
        </a:defRPr>
      </a:lvl1pPr>
      <a:lvl2pPr marL="742932" indent="-285744" algn="l" defTabSz="914377" rtl="0" eaLnBrk="1" latinLnBrk="0" hangingPunct="1">
        <a:lnSpc>
          <a:spcPct val="110000"/>
        </a:lnSpc>
        <a:spcBef>
          <a:spcPts val="300"/>
        </a:spcBef>
        <a:spcAft>
          <a:spcPts val="600"/>
        </a:spcAft>
        <a:buClr>
          <a:srgbClr val="FFC000"/>
        </a:buClr>
        <a:buSzPct val="120000"/>
        <a:buFont typeface="Wingdings" pitchFamily="2" charset="2"/>
        <a:buChar char="§"/>
        <a:defRPr lang="de-DE" sz="1800" kern="1200" dirty="0" smtClean="0">
          <a:solidFill>
            <a:srgbClr val="292929"/>
          </a:solidFill>
          <a:latin typeface="Fira Sans Book" panose="020B0503050000020004" pitchFamily="34" charset="0"/>
          <a:ea typeface="+mn-ea"/>
          <a:cs typeface="+mn-cs"/>
        </a:defRPr>
      </a:lvl2pPr>
      <a:lvl3pPr marL="1142971" indent="-228594" algn="l" defTabSz="914377" rtl="0" eaLnBrk="1" latinLnBrk="0" hangingPunct="1">
        <a:lnSpc>
          <a:spcPct val="110000"/>
        </a:lnSpc>
        <a:spcBef>
          <a:spcPts val="300"/>
        </a:spcBef>
        <a:spcAft>
          <a:spcPts val="600"/>
        </a:spcAft>
        <a:buClr>
          <a:srgbClr val="FFC000"/>
        </a:buClr>
        <a:buSzPct val="120000"/>
        <a:buFont typeface="Wingdings" pitchFamily="2" charset="2"/>
        <a:buChar char="§"/>
        <a:defRPr lang="de-DE" sz="1600" kern="1200" dirty="0" smtClean="0">
          <a:solidFill>
            <a:srgbClr val="292929"/>
          </a:solidFill>
          <a:latin typeface="Fira Sans Book" panose="020B0503050000020004" pitchFamily="34" charset="0"/>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bg1">
              <a:lumMod val="50000"/>
            </a:schemeClr>
          </a:solidFill>
          <a:latin typeface="Verdana" pitchFamily="34" charset="0"/>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bg1">
              <a:lumMod val="50000"/>
            </a:schemeClr>
          </a:solidFill>
          <a:latin typeface="Verdana"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QuickStyle" Target="../diagrams/quickStyle1.xml"/><Relationship Id="rId11" Type="http://schemas.openxmlformats.org/officeDocument/2006/relationships/image" Target="../media/image20.png"/><Relationship Id="rId5" Type="http://schemas.openxmlformats.org/officeDocument/2006/relationships/diagramLayout" Target="../diagrams/layout1.xml"/><Relationship Id="rId10" Type="http://schemas.openxmlformats.org/officeDocument/2006/relationships/image" Target="../media/image19.png"/><Relationship Id="rId4" Type="http://schemas.openxmlformats.org/officeDocument/2006/relationships/diagramData" Target="../diagrams/data1.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s://www.eubuero.de/nks.htm"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25.jpg"/><Relationship Id="rId5" Type="http://schemas.openxmlformats.org/officeDocument/2006/relationships/hyperlink" Target="https://www.kowi.de/en" TargetMode="Externa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hyperlink" Target="https://ec.europa.eu/info/research-and-innovation/events/upcoming-events/horizon-europe-info-days_en"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hyperlink" Target="https://www.cost.eu/"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hyperlink" Target="https://ec.europa.eu/info/funding-tenders/opportunities/portal/screen/work-as-an-exper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hyperlink" Target="https://ec.europa.eu/info/funding-tenders/opportunities/docs/2021-2027/common/guidance/list-3rd-country-participation_horizon-euratom_e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normAutofit fontScale="85000" lnSpcReduction="10000"/>
          </a:bodyPr>
          <a:lstStyle/>
          <a:p>
            <a:pPr lvl="0" defTabSz="457200">
              <a:spcBef>
                <a:spcPts val="0"/>
              </a:spcBef>
              <a:spcAft>
                <a:spcPts val="0"/>
              </a:spcAft>
              <a:buClrTx/>
              <a:buSzTx/>
            </a:pPr>
            <a:r>
              <a:rPr lang="en-US" dirty="0"/>
              <a:t>Collaborative research in Horizon Europe for postdocs &amp; PhDs</a:t>
            </a:r>
            <a:endParaRPr lang="de-DE" sz="1500" b="0" dirty="0"/>
          </a:p>
          <a:p>
            <a:pPr lvl="0" defTabSz="457200">
              <a:spcBef>
                <a:spcPts val="0"/>
              </a:spcBef>
              <a:spcAft>
                <a:spcPts val="0"/>
              </a:spcAft>
              <a:buClrTx/>
              <a:buSzTx/>
            </a:pPr>
            <a:endParaRPr lang="de-DE" sz="1500" b="0" dirty="0"/>
          </a:p>
          <a:p>
            <a:pPr lvl="0" defTabSz="457200">
              <a:spcBef>
                <a:spcPts val="0"/>
              </a:spcBef>
              <a:spcAft>
                <a:spcPts val="0"/>
              </a:spcAft>
              <a:buClrTx/>
              <a:buSzTx/>
            </a:pPr>
            <a:r>
              <a:rPr lang="de-DE" sz="1500" b="0" dirty="0"/>
              <a:t>18 April 2024</a:t>
            </a:r>
            <a:endParaRPr lang="de-DE" dirty="0"/>
          </a:p>
        </p:txBody>
      </p:sp>
    </p:spTree>
    <p:extLst>
      <p:ext uri="{BB962C8B-B14F-4D97-AF65-F5344CB8AC3E}">
        <p14:creationId xmlns:p14="http://schemas.microsoft.com/office/powerpoint/2010/main" val="230065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1"/>
          </p:nvPr>
        </p:nvSpPr>
        <p:spPr/>
        <p:txBody>
          <a:bodyPr/>
          <a:lstStyle/>
          <a:p>
            <a:r>
              <a:rPr lang="de-DE" dirty="0" err="1"/>
              <a:t>Thematic</a:t>
            </a:r>
            <a:r>
              <a:rPr lang="de-DE" dirty="0"/>
              <a:t> Clusters &amp; Work Programme </a:t>
            </a:r>
          </a:p>
          <a:p>
            <a:endParaRPr lang="de-DE" dirty="0"/>
          </a:p>
        </p:txBody>
      </p:sp>
      <p:sp>
        <p:nvSpPr>
          <p:cNvPr id="2" name="Foliennummernplatzhalter 1"/>
          <p:cNvSpPr>
            <a:spLocks noGrp="1"/>
          </p:cNvSpPr>
          <p:nvPr>
            <p:ph type="sldNum" sz="quarter" idx="10"/>
          </p:nvPr>
        </p:nvSpPr>
        <p:spPr/>
        <p:txBody>
          <a:bodyPr/>
          <a:lstStyle/>
          <a:p>
            <a:r>
              <a:rPr lang="de-DE"/>
              <a:t> </a:t>
            </a:r>
            <a:fld id="{7F04332C-6DBA-40E7-BC0A-D16336A77AF4}" type="slidenum">
              <a:rPr lang="de-DE" smtClean="0"/>
              <a:pPr/>
              <a:t>10</a:t>
            </a:fld>
            <a:endParaRPr lang="de-DE" dirty="0"/>
          </a:p>
        </p:txBody>
      </p:sp>
    </p:spTree>
    <p:extLst>
      <p:ext uri="{BB962C8B-B14F-4D97-AF65-F5344CB8AC3E}">
        <p14:creationId xmlns:p14="http://schemas.microsoft.com/office/powerpoint/2010/main" val="233331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980005" y="1410316"/>
            <a:ext cx="4790950" cy="4799098"/>
          </a:xfrm>
          <a:prstGeom prst="rect">
            <a:avLst/>
          </a:prstGeom>
        </p:spPr>
      </p:pic>
      <p:sp>
        <p:nvSpPr>
          <p:cNvPr id="2" name="Textplatzhalter 1"/>
          <p:cNvSpPr>
            <a:spLocks noGrp="1"/>
          </p:cNvSpPr>
          <p:nvPr>
            <p:ph type="body" sz="quarter" idx="16"/>
          </p:nvPr>
        </p:nvSpPr>
        <p:spPr>
          <a:xfrm>
            <a:off x="6390168" y="1410316"/>
            <a:ext cx="6382857" cy="5550991"/>
          </a:xfrm>
        </p:spPr>
        <p:txBody>
          <a:bodyPr/>
          <a:lstStyle/>
          <a:p>
            <a:pPr marL="342900" indent="-342900">
              <a:lnSpc>
                <a:spcPct val="100000"/>
              </a:lnSpc>
              <a:buFont typeface="Wingdings" panose="05000000000000000000" pitchFamily="2" charset="2"/>
              <a:buChar char="§"/>
            </a:pPr>
            <a:r>
              <a:rPr lang="en-US" sz="2000" dirty="0"/>
              <a:t>Cross-thematic funding for solutions to global challenges </a:t>
            </a:r>
          </a:p>
          <a:p>
            <a:pPr marL="342900" indent="-342900">
              <a:lnSpc>
                <a:spcPct val="100000"/>
              </a:lnSpc>
              <a:buFont typeface="Wingdings" panose="05000000000000000000" pitchFamily="2" charset="2"/>
              <a:buChar char="§"/>
            </a:pPr>
            <a:r>
              <a:rPr lang="en-US" sz="2000" dirty="0"/>
              <a:t>Thematic calls for proposals with specific objectives</a:t>
            </a:r>
          </a:p>
          <a:p>
            <a:pPr marL="342900" indent="-342900">
              <a:lnSpc>
                <a:spcPct val="100000"/>
              </a:lnSpc>
              <a:buFont typeface="Wingdings" panose="05000000000000000000" pitchFamily="2" charset="2"/>
              <a:buChar char="§"/>
            </a:pPr>
            <a:r>
              <a:rPr lang="en-US" sz="2000" dirty="0"/>
              <a:t>Alignment with EU policy priorities (sustainability, climate protection, </a:t>
            </a:r>
            <a:r>
              <a:rPr lang="en-US" sz="2000" dirty="0" err="1"/>
              <a:t>digitisation</a:t>
            </a:r>
            <a:r>
              <a:rPr lang="en-US" sz="2000" dirty="0"/>
              <a:t>, jobs and growth) and Sustainable Development Goals (SDGs)</a:t>
            </a:r>
          </a:p>
          <a:p>
            <a:pPr marL="342900" indent="-342900">
              <a:lnSpc>
                <a:spcPct val="100000"/>
              </a:lnSpc>
              <a:buFont typeface="Wingdings" panose="05000000000000000000" pitchFamily="2" charset="2"/>
              <a:buChar char="§"/>
            </a:pPr>
            <a:r>
              <a:rPr lang="en-US" sz="2000" dirty="0"/>
              <a:t>Focus on the expected impact of the funded research </a:t>
            </a:r>
          </a:p>
          <a:p>
            <a:pPr marL="342900" indent="-342900">
              <a:lnSpc>
                <a:spcPct val="100000"/>
              </a:lnSpc>
              <a:buFont typeface="Wingdings" panose="05000000000000000000" pitchFamily="2" charset="2"/>
              <a:buChar char="§"/>
            </a:pPr>
            <a:r>
              <a:rPr lang="en-US" sz="2000" dirty="0"/>
              <a:t>Look beyond the Cluster’s title </a:t>
            </a:r>
          </a:p>
        </p:txBody>
      </p:sp>
      <p:sp>
        <p:nvSpPr>
          <p:cNvPr id="3" name="Textplatzhalter 2"/>
          <p:cNvSpPr>
            <a:spLocks noGrp="1"/>
          </p:cNvSpPr>
          <p:nvPr>
            <p:ph type="body" sz="quarter" idx="15"/>
          </p:nvPr>
        </p:nvSpPr>
        <p:spPr>
          <a:xfrm>
            <a:off x="399685" y="261647"/>
            <a:ext cx="11834756" cy="662400"/>
          </a:xfrm>
          <a:noFill/>
        </p:spPr>
        <p:txBody>
          <a:bodyPr/>
          <a:lstStyle/>
          <a:p>
            <a:r>
              <a:rPr lang="en-US" dirty="0"/>
              <a:t>Thematic clusters in Horizon Europe</a:t>
            </a:r>
          </a:p>
          <a:p>
            <a:endParaRPr lang="de-DE" dirty="0"/>
          </a:p>
          <a:p>
            <a:endParaRPr lang="de-DE" dirty="0"/>
          </a:p>
        </p:txBody>
      </p:sp>
      <p:sp>
        <p:nvSpPr>
          <p:cNvPr id="4" name="Foliennummernplatzhalter 3"/>
          <p:cNvSpPr>
            <a:spLocks noGrp="1"/>
          </p:cNvSpPr>
          <p:nvPr>
            <p:ph type="sldNum" sz="quarter" idx="17"/>
          </p:nvPr>
        </p:nvSpPr>
        <p:spPr/>
        <p:txBody>
          <a:bodyPr/>
          <a:lstStyle/>
          <a:p>
            <a:r>
              <a:rPr lang="de-DE"/>
              <a:t> </a:t>
            </a:r>
            <a:fld id="{7F04332C-6DBA-40E7-BC0A-D16336A77AF4}" type="slidenum">
              <a:rPr lang="de-DE" smtClean="0"/>
              <a:pPr/>
              <a:t>11</a:t>
            </a:fld>
            <a:endParaRPr lang="de-DE" dirty="0"/>
          </a:p>
        </p:txBody>
      </p:sp>
    </p:spTree>
    <p:extLst>
      <p:ext uri="{BB962C8B-B14F-4D97-AF65-F5344CB8AC3E}">
        <p14:creationId xmlns:p14="http://schemas.microsoft.com/office/powerpoint/2010/main" val="51752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6"/>
          </p:nvPr>
        </p:nvSpPr>
        <p:spPr>
          <a:xfrm>
            <a:off x="1090246" y="1192893"/>
            <a:ext cx="12262534" cy="5734963"/>
          </a:xfrm>
        </p:spPr>
        <p:txBody>
          <a:bodyPr/>
          <a:lstStyle/>
          <a:p>
            <a:pPr marL="0" indent="0">
              <a:buNone/>
            </a:pPr>
            <a:r>
              <a:rPr lang="de-DE" sz="2400" dirty="0">
                <a:solidFill>
                  <a:srgbClr val="0097AC"/>
                </a:solidFill>
              </a:rPr>
              <a:t>Budget: EUR 8.95 </a:t>
            </a:r>
            <a:r>
              <a:rPr lang="de-DE" sz="2400" dirty="0" err="1">
                <a:solidFill>
                  <a:srgbClr val="0097AC"/>
                </a:solidFill>
              </a:rPr>
              <a:t>billion</a:t>
            </a:r>
            <a:endParaRPr lang="de-DE" sz="2400" dirty="0">
              <a:solidFill>
                <a:srgbClr val="0097AC"/>
              </a:solidFill>
            </a:endParaRPr>
          </a:p>
          <a:p>
            <a:pPr marL="0" indent="0">
              <a:buNone/>
            </a:pPr>
            <a:r>
              <a:rPr lang="de-DE" sz="2000" i="1" dirty="0">
                <a:solidFill>
                  <a:srgbClr val="4D4D4D"/>
                </a:solidFill>
              </a:rPr>
              <a:t>Areas of Intervention:</a:t>
            </a:r>
          </a:p>
          <a:p>
            <a:r>
              <a:rPr lang="de-DE" sz="2400" dirty="0"/>
              <a:t>Environmental Observation</a:t>
            </a:r>
          </a:p>
          <a:p>
            <a:r>
              <a:rPr lang="de-DE" sz="2400" dirty="0" err="1"/>
              <a:t>Biodiversity</a:t>
            </a:r>
            <a:r>
              <a:rPr lang="de-DE" sz="2400" dirty="0"/>
              <a:t> </a:t>
            </a:r>
            <a:r>
              <a:rPr lang="de-DE" sz="2400" dirty="0" err="1"/>
              <a:t>and</a:t>
            </a:r>
            <a:r>
              <a:rPr lang="de-DE" sz="2400" dirty="0"/>
              <a:t> Natural Resources</a:t>
            </a:r>
          </a:p>
          <a:p>
            <a:r>
              <a:rPr lang="en-US" sz="2400" dirty="0"/>
              <a:t>Agriculture, Forestry and Rural Areas</a:t>
            </a:r>
          </a:p>
          <a:p>
            <a:r>
              <a:rPr lang="en-US" sz="2400" dirty="0"/>
              <a:t>Seas, Oceans and Inland Waters</a:t>
            </a:r>
          </a:p>
          <a:p>
            <a:r>
              <a:rPr lang="de-DE" sz="2400" dirty="0"/>
              <a:t>Food Systems</a:t>
            </a:r>
          </a:p>
          <a:p>
            <a:r>
              <a:rPr lang="de-DE" sz="2400" dirty="0"/>
              <a:t>Bio-</a:t>
            </a:r>
            <a:r>
              <a:rPr lang="de-DE" sz="2400" dirty="0" err="1"/>
              <a:t>based</a:t>
            </a:r>
            <a:r>
              <a:rPr lang="de-DE" sz="2400" dirty="0"/>
              <a:t> Innovation Systems </a:t>
            </a:r>
            <a:r>
              <a:rPr lang="en-US" sz="2400" dirty="0"/>
              <a:t>in the Union's </a:t>
            </a:r>
            <a:r>
              <a:rPr lang="en-US" sz="2400" dirty="0" err="1"/>
              <a:t>Bioeconomy</a:t>
            </a:r>
            <a:endParaRPr lang="de-DE" sz="2400" dirty="0"/>
          </a:p>
          <a:p>
            <a:r>
              <a:rPr lang="de-DE" sz="2400" dirty="0" err="1"/>
              <a:t>Circular</a:t>
            </a:r>
            <a:r>
              <a:rPr lang="de-DE" sz="2400" dirty="0"/>
              <a:t> Systems</a:t>
            </a:r>
          </a:p>
        </p:txBody>
      </p:sp>
      <p:sp>
        <p:nvSpPr>
          <p:cNvPr id="3" name="Foliennummernplatzhalter 2"/>
          <p:cNvSpPr>
            <a:spLocks noGrp="1"/>
          </p:cNvSpPr>
          <p:nvPr>
            <p:ph type="sldNum" sz="quarter" idx="17"/>
          </p:nvPr>
        </p:nvSpPr>
        <p:spPr/>
        <p:txBody>
          <a:bodyPr/>
          <a:lstStyle/>
          <a:p>
            <a:r>
              <a:rPr lang="de-DE" dirty="0"/>
              <a:t> </a:t>
            </a:r>
            <a:fld id="{7F04332C-6DBA-40E7-BC0A-D16336A77AF4}" type="slidenum">
              <a:rPr lang="de-DE" smtClean="0"/>
              <a:pPr/>
              <a:t>12</a:t>
            </a:fld>
            <a:endParaRPr lang="de-DE" dirty="0"/>
          </a:p>
        </p:txBody>
      </p:sp>
      <p:sp>
        <p:nvSpPr>
          <p:cNvPr id="4" name="Textplatzhalter 3"/>
          <p:cNvSpPr>
            <a:spLocks noGrp="1"/>
          </p:cNvSpPr>
          <p:nvPr>
            <p:ph type="body" sz="quarter" idx="15"/>
          </p:nvPr>
        </p:nvSpPr>
        <p:spPr>
          <a:xfrm>
            <a:off x="445156" y="284436"/>
            <a:ext cx="13552714" cy="662400"/>
          </a:xfrm>
        </p:spPr>
        <p:txBody>
          <a:bodyPr/>
          <a:lstStyle/>
          <a:p>
            <a:r>
              <a:rPr lang="de-DE" dirty="0"/>
              <a:t>Cluster 6 – Food, </a:t>
            </a:r>
            <a:r>
              <a:rPr lang="de-DE" dirty="0" err="1"/>
              <a:t>Bioeconomy</a:t>
            </a:r>
            <a:r>
              <a:rPr lang="de-DE" dirty="0"/>
              <a:t>, Natural Resources, </a:t>
            </a:r>
            <a:r>
              <a:rPr lang="de-DE" dirty="0" err="1"/>
              <a:t>Agriculture</a:t>
            </a:r>
            <a:r>
              <a:rPr lang="de-DE" dirty="0"/>
              <a:t> </a:t>
            </a:r>
            <a:r>
              <a:rPr lang="de-DE" dirty="0" err="1"/>
              <a:t>and</a:t>
            </a:r>
            <a:r>
              <a:rPr lang="de-DE" dirty="0"/>
              <a:t> Environment</a:t>
            </a:r>
          </a:p>
        </p:txBody>
      </p:sp>
      <p:pic>
        <p:nvPicPr>
          <p:cNvPr id="6" name="Grafik 5"/>
          <p:cNvPicPr preferRelativeResize="0">
            <a:picLocks/>
          </p:cNvPicPr>
          <p:nvPr/>
        </p:nvPicPr>
        <p:blipFill>
          <a:blip r:embed="rId3"/>
          <a:stretch>
            <a:fillRect/>
          </a:stretch>
        </p:blipFill>
        <p:spPr>
          <a:xfrm>
            <a:off x="8612009" y="1497693"/>
            <a:ext cx="4096800" cy="2743200"/>
          </a:xfrm>
          <a:prstGeom prst="rect">
            <a:avLst/>
          </a:prstGeom>
        </p:spPr>
      </p:pic>
      <p:sp>
        <p:nvSpPr>
          <p:cNvPr id="8" name="Textfeld 7"/>
          <p:cNvSpPr txBox="1"/>
          <p:nvPr/>
        </p:nvSpPr>
        <p:spPr>
          <a:xfrm>
            <a:off x="8848301" y="4257482"/>
            <a:ext cx="3935662" cy="246221"/>
          </a:xfrm>
          <a:prstGeom prst="rect">
            <a:avLst/>
          </a:prstGeom>
          <a:noFill/>
        </p:spPr>
        <p:txBody>
          <a:bodyPr wrap="square" rtlCol="0">
            <a:spAutoFit/>
          </a:bodyPr>
          <a:lstStyle/>
          <a:p>
            <a:pPr algn="r"/>
            <a:r>
              <a:rPr lang="de-DE" sz="1000" dirty="0">
                <a:solidFill>
                  <a:srgbClr val="575756"/>
                </a:solidFill>
                <a:latin typeface="Fira Sans Book" panose="020B0503050000020004" pitchFamily="34" charset="0"/>
              </a:rPr>
              <a:t>© European </a:t>
            </a:r>
            <a:r>
              <a:rPr lang="de-DE" sz="1000" dirty="0" err="1">
                <a:solidFill>
                  <a:srgbClr val="575756"/>
                </a:solidFill>
                <a:latin typeface="Fira Sans Book" panose="020B0503050000020004" pitchFamily="34" charset="0"/>
              </a:rPr>
              <a:t>Commission</a:t>
            </a:r>
            <a:endParaRPr lang="de-DE" sz="1000" dirty="0">
              <a:solidFill>
                <a:srgbClr val="575756"/>
              </a:solidFill>
              <a:latin typeface="Fira Sans Book" panose="020B0503050000020004" pitchFamily="34" charset="0"/>
            </a:endParaRPr>
          </a:p>
        </p:txBody>
      </p:sp>
    </p:spTree>
    <p:extLst>
      <p:ext uri="{BB962C8B-B14F-4D97-AF65-F5344CB8AC3E}">
        <p14:creationId xmlns:p14="http://schemas.microsoft.com/office/powerpoint/2010/main" val="3164638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1D4F34D-7539-466D-B961-A102D7BC78BF}"/>
              </a:ext>
            </a:extLst>
          </p:cNvPr>
          <p:cNvPicPr>
            <a:picLocks noChangeAspect="1"/>
          </p:cNvPicPr>
          <p:nvPr/>
        </p:nvPicPr>
        <p:blipFill>
          <a:blip r:embed="rId3"/>
          <a:stretch>
            <a:fillRect/>
          </a:stretch>
        </p:blipFill>
        <p:spPr>
          <a:xfrm>
            <a:off x="1643131" y="273466"/>
            <a:ext cx="3754369" cy="3280845"/>
          </a:xfrm>
          <a:prstGeom prst="rect">
            <a:avLst/>
          </a:prstGeom>
          <a:ln>
            <a:solidFill>
              <a:schemeClr val="bg2"/>
            </a:solidFill>
          </a:ln>
        </p:spPr>
      </p:pic>
      <p:sp>
        <p:nvSpPr>
          <p:cNvPr id="2" name="Textplatzhalter 1"/>
          <p:cNvSpPr>
            <a:spLocks noGrp="1"/>
          </p:cNvSpPr>
          <p:nvPr>
            <p:ph type="body" sz="quarter" idx="16"/>
          </p:nvPr>
        </p:nvSpPr>
        <p:spPr>
          <a:xfrm>
            <a:off x="7093697" y="1391556"/>
            <a:ext cx="6169660" cy="4094844"/>
          </a:xfrm>
          <a:ln>
            <a:noFill/>
          </a:ln>
        </p:spPr>
        <p:txBody>
          <a:bodyPr/>
          <a:lstStyle/>
          <a:p>
            <a:r>
              <a:rPr lang="de-DE" sz="2000" dirty="0" err="1"/>
              <a:t>One</a:t>
            </a:r>
            <a:r>
              <a:rPr lang="de-DE" sz="2000" dirty="0"/>
              <a:t> Work Programme per Cluster </a:t>
            </a:r>
          </a:p>
          <a:p>
            <a:pPr lvl="1"/>
            <a:r>
              <a:rPr lang="de-DE" sz="2000" dirty="0"/>
              <a:t>Covers </a:t>
            </a:r>
            <a:r>
              <a:rPr lang="de-DE" sz="2000" dirty="0" err="1"/>
              <a:t>two</a:t>
            </a:r>
            <a:r>
              <a:rPr lang="de-DE" sz="2000" dirty="0"/>
              <a:t> </a:t>
            </a:r>
            <a:r>
              <a:rPr lang="de-DE" sz="2000" dirty="0" err="1"/>
              <a:t>years</a:t>
            </a:r>
            <a:r>
              <a:rPr lang="de-DE" sz="2000" dirty="0"/>
              <a:t>; </a:t>
            </a:r>
          </a:p>
          <a:p>
            <a:pPr lvl="1"/>
            <a:r>
              <a:rPr lang="de-DE" sz="2000" dirty="0"/>
              <a:t>Annual </a:t>
            </a:r>
            <a:r>
              <a:rPr lang="de-DE" sz="2000" dirty="0" err="1"/>
              <a:t>revision</a:t>
            </a:r>
            <a:endParaRPr lang="de-DE" sz="2000" dirty="0"/>
          </a:p>
          <a:p>
            <a:r>
              <a:rPr lang="de-DE" sz="2000" dirty="0"/>
              <a:t>Calls </a:t>
            </a:r>
            <a:r>
              <a:rPr lang="de-DE" sz="2000" dirty="0" err="1"/>
              <a:t>are</a:t>
            </a:r>
            <a:r>
              <a:rPr lang="de-DE" sz="2000" dirty="0"/>
              <a:t> </a:t>
            </a:r>
            <a:r>
              <a:rPr lang="de-DE" sz="2000" dirty="0" err="1"/>
              <a:t>published</a:t>
            </a:r>
            <a:r>
              <a:rPr lang="de-DE" sz="2000" dirty="0"/>
              <a:t> in Funding &amp; Tenders Portal</a:t>
            </a:r>
          </a:p>
          <a:p>
            <a:pPr lvl="1"/>
            <a:r>
              <a:rPr lang="de-DE" sz="2000" dirty="0"/>
              <a:t>Keyword </a:t>
            </a:r>
            <a:r>
              <a:rPr lang="de-DE" sz="2000" dirty="0" err="1"/>
              <a:t>search</a:t>
            </a:r>
            <a:r>
              <a:rPr lang="de-DE" sz="2000" dirty="0"/>
              <a:t> </a:t>
            </a:r>
            <a:r>
              <a:rPr lang="de-DE" sz="2000" dirty="0" err="1"/>
              <a:t>for</a:t>
            </a:r>
            <a:r>
              <a:rPr lang="de-DE" sz="2000" dirty="0"/>
              <a:t> </a:t>
            </a:r>
            <a:r>
              <a:rPr lang="de-DE" sz="2000" dirty="0" err="1"/>
              <a:t>topics</a:t>
            </a:r>
            <a:endParaRPr lang="de-DE" sz="2000" dirty="0"/>
          </a:p>
          <a:p>
            <a:pPr lvl="1"/>
            <a:r>
              <a:rPr lang="de-DE" sz="2000" dirty="0"/>
              <a:t>Quick </a:t>
            </a:r>
            <a:r>
              <a:rPr lang="de-DE" sz="2000" dirty="0" err="1"/>
              <a:t>search</a:t>
            </a:r>
            <a:r>
              <a:rPr lang="de-DE" sz="2000" dirty="0"/>
              <a:t> </a:t>
            </a:r>
            <a:r>
              <a:rPr lang="de-DE" sz="2000" dirty="0" err="1"/>
              <a:t>specific</a:t>
            </a:r>
            <a:r>
              <a:rPr lang="de-DE" sz="2000" dirty="0"/>
              <a:t> „</a:t>
            </a:r>
            <a:r>
              <a:rPr lang="de-DE" sz="2000" dirty="0" err="1"/>
              <a:t>priorities</a:t>
            </a:r>
            <a:r>
              <a:rPr lang="de-DE" sz="2000" dirty="0"/>
              <a:t>“ (e.g. International </a:t>
            </a:r>
            <a:r>
              <a:rPr lang="de-DE" sz="2000" dirty="0" err="1"/>
              <a:t>Cooperation</a:t>
            </a:r>
            <a:r>
              <a:rPr lang="de-DE" sz="2000" dirty="0"/>
              <a:t>, </a:t>
            </a:r>
            <a:r>
              <a:rPr lang="de-DE" sz="2000" dirty="0" err="1"/>
              <a:t>Artificial</a:t>
            </a:r>
            <a:r>
              <a:rPr lang="de-DE" sz="2000" dirty="0"/>
              <a:t> </a:t>
            </a:r>
            <a:r>
              <a:rPr lang="de-DE" sz="2000" dirty="0" err="1"/>
              <a:t>Intelligence</a:t>
            </a:r>
            <a:r>
              <a:rPr lang="de-DE" sz="2000" dirty="0"/>
              <a:t>, </a:t>
            </a:r>
            <a:r>
              <a:rPr lang="de-DE" sz="2000" dirty="0" err="1"/>
              <a:t>Social</a:t>
            </a:r>
            <a:r>
              <a:rPr lang="de-DE" sz="2000" dirty="0"/>
              <a:t> Innovation)</a:t>
            </a:r>
          </a:p>
        </p:txBody>
      </p:sp>
      <p:sp>
        <p:nvSpPr>
          <p:cNvPr id="5" name="Foliennummernplatzhalter 4"/>
          <p:cNvSpPr>
            <a:spLocks noGrp="1"/>
          </p:cNvSpPr>
          <p:nvPr>
            <p:ph type="sldNum" sz="quarter" idx="18"/>
          </p:nvPr>
        </p:nvSpPr>
        <p:spPr/>
        <p:txBody>
          <a:bodyPr/>
          <a:lstStyle/>
          <a:p>
            <a:r>
              <a:rPr lang="de-DE" dirty="0"/>
              <a:t> </a:t>
            </a:r>
            <a:fld id="{7F04332C-6DBA-40E7-BC0A-D16336A77AF4}" type="slidenum">
              <a:rPr lang="de-DE" smtClean="0"/>
              <a:pPr/>
              <a:t>13</a:t>
            </a:fld>
            <a:endParaRPr lang="de-DE" dirty="0"/>
          </a:p>
        </p:txBody>
      </p:sp>
      <p:sp>
        <p:nvSpPr>
          <p:cNvPr id="6" name="Textplatzhalter 5"/>
          <p:cNvSpPr>
            <a:spLocks noGrp="1"/>
          </p:cNvSpPr>
          <p:nvPr>
            <p:ph type="body" sz="quarter" idx="15"/>
          </p:nvPr>
        </p:nvSpPr>
        <p:spPr>
          <a:xfrm>
            <a:off x="7093697" y="273466"/>
            <a:ext cx="6365128" cy="662400"/>
          </a:xfrm>
          <a:noFill/>
        </p:spPr>
        <p:txBody>
          <a:bodyPr/>
          <a:lstStyle/>
          <a:p>
            <a:r>
              <a:rPr lang="de-DE" dirty="0"/>
              <a:t>Work </a:t>
            </a:r>
            <a:r>
              <a:rPr lang="de-DE" dirty="0" err="1"/>
              <a:t>programme</a:t>
            </a:r>
            <a:r>
              <a:rPr lang="de-DE" dirty="0"/>
              <a:t> and </a:t>
            </a:r>
            <a:r>
              <a:rPr lang="de-DE" dirty="0" err="1"/>
              <a:t>calls</a:t>
            </a:r>
            <a:r>
              <a:rPr lang="de-DE" dirty="0"/>
              <a:t> 2023-2024</a:t>
            </a:r>
          </a:p>
        </p:txBody>
      </p:sp>
      <p:sp>
        <p:nvSpPr>
          <p:cNvPr id="7" name="Textfeld 6"/>
          <p:cNvSpPr txBox="1"/>
          <p:nvPr/>
        </p:nvSpPr>
        <p:spPr>
          <a:xfrm>
            <a:off x="225778" y="6369348"/>
            <a:ext cx="6220178" cy="507831"/>
          </a:xfrm>
          <a:prstGeom prst="rect">
            <a:avLst/>
          </a:prstGeom>
          <a:noFill/>
        </p:spPr>
        <p:txBody>
          <a:bodyPr wrap="square" rtlCol="0">
            <a:spAutoFit/>
          </a:bodyPr>
          <a:lstStyle/>
          <a:p>
            <a:pPr algn="ctr"/>
            <a:endParaRPr lang="de-DE" sz="2700" b="1" i="1" dirty="0">
              <a:solidFill>
                <a:srgbClr val="F69F19"/>
              </a:solidFill>
              <a:latin typeface="Fira Sans Medium" panose="020B0503050000020004" pitchFamily="34" charset="0"/>
            </a:endParaRPr>
          </a:p>
        </p:txBody>
      </p:sp>
      <p:pic>
        <p:nvPicPr>
          <p:cNvPr id="11" name="Grafik 10">
            <a:extLst>
              <a:ext uri="{FF2B5EF4-FFF2-40B4-BE49-F238E27FC236}">
                <a16:creationId xmlns:a16="http://schemas.microsoft.com/office/drawing/2014/main" id="{AF45F080-B349-4CA2-9C01-9936329700F3}"/>
              </a:ext>
            </a:extLst>
          </p:cNvPr>
          <p:cNvPicPr>
            <a:picLocks noChangeAspect="1"/>
          </p:cNvPicPr>
          <p:nvPr/>
        </p:nvPicPr>
        <p:blipFill>
          <a:blip r:embed="rId4"/>
          <a:stretch>
            <a:fillRect/>
          </a:stretch>
        </p:blipFill>
        <p:spPr>
          <a:xfrm>
            <a:off x="225779" y="3614695"/>
            <a:ext cx="6505222" cy="4000275"/>
          </a:xfrm>
          <a:prstGeom prst="rect">
            <a:avLst/>
          </a:prstGeom>
          <a:ln>
            <a:solidFill>
              <a:schemeClr val="bg2"/>
            </a:solidFill>
          </a:ln>
        </p:spPr>
      </p:pic>
      <p:pic>
        <p:nvPicPr>
          <p:cNvPr id="4" name="Grafik 3">
            <a:extLst>
              <a:ext uri="{FF2B5EF4-FFF2-40B4-BE49-F238E27FC236}">
                <a16:creationId xmlns:a16="http://schemas.microsoft.com/office/drawing/2014/main" id="{3C4698FC-4FA9-49F0-8747-9A7C03F8EC13}"/>
              </a:ext>
            </a:extLst>
          </p:cNvPr>
          <p:cNvPicPr>
            <a:picLocks noChangeAspect="1"/>
          </p:cNvPicPr>
          <p:nvPr/>
        </p:nvPicPr>
        <p:blipFill>
          <a:blip r:embed="rId5"/>
          <a:stretch>
            <a:fillRect/>
          </a:stretch>
        </p:blipFill>
        <p:spPr>
          <a:xfrm>
            <a:off x="9536959" y="5076912"/>
            <a:ext cx="2845006" cy="2390272"/>
          </a:xfrm>
          <a:prstGeom prst="rect">
            <a:avLst/>
          </a:prstGeom>
          <a:ln w="12700">
            <a:solidFill>
              <a:schemeClr val="bg2"/>
            </a:solidFill>
          </a:ln>
        </p:spPr>
      </p:pic>
    </p:spTree>
    <p:extLst>
      <p:ext uri="{BB962C8B-B14F-4D97-AF65-F5344CB8AC3E}">
        <p14:creationId xmlns:p14="http://schemas.microsoft.com/office/powerpoint/2010/main" val="235651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48F8DD7-67C5-4F8B-9EF3-B9E9F127243E}"/>
              </a:ext>
            </a:extLst>
          </p:cNvPr>
          <p:cNvPicPr>
            <a:picLocks noChangeAspect="1"/>
          </p:cNvPicPr>
          <p:nvPr/>
        </p:nvPicPr>
        <p:blipFill>
          <a:blip r:embed="rId3"/>
          <a:stretch>
            <a:fillRect/>
          </a:stretch>
        </p:blipFill>
        <p:spPr>
          <a:xfrm>
            <a:off x="6062388" y="4100548"/>
            <a:ext cx="1973262" cy="2717625"/>
          </a:xfrm>
          <a:prstGeom prst="rect">
            <a:avLst/>
          </a:prstGeom>
          <a:ln>
            <a:solidFill>
              <a:schemeClr val="bg2"/>
            </a:solidFill>
          </a:ln>
        </p:spPr>
      </p:pic>
      <p:graphicFrame>
        <p:nvGraphicFramePr>
          <p:cNvPr id="6" name="Diagramm 5"/>
          <p:cNvGraphicFramePr/>
          <p:nvPr>
            <p:extLst/>
          </p:nvPr>
        </p:nvGraphicFramePr>
        <p:xfrm>
          <a:off x="699572" y="-1123726"/>
          <a:ext cx="10614752" cy="70576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platzhalter 38"/>
          <p:cNvSpPr>
            <a:spLocks noGrp="1"/>
          </p:cNvSpPr>
          <p:nvPr>
            <p:ph type="body" sz="quarter" idx="15"/>
          </p:nvPr>
        </p:nvSpPr>
        <p:spPr>
          <a:xfrm>
            <a:off x="399685" y="261647"/>
            <a:ext cx="12743437" cy="662400"/>
          </a:xfrm>
          <a:prstGeom prst="rect">
            <a:avLst/>
          </a:prstGeom>
          <a:noFill/>
        </p:spPr>
        <p:txBody>
          <a:bodyPr>
            <a:normAutofit/>
          </a:bodyPr>
          <a:lstStyle>
            <a:lvl1pPr marL="0" indent="0">
              <a:buFontTx/>
              <a:buNone/>
              <a:defRPr sz="2700">
                <a:latin typeface="Fira Sans Medium" panose="020B0603050000020004" pitchFamily="34" charset="0"/>
              </a:defRPr>
            </a:lvl1pPr>
          </a:lstStyle>
          <a:p>
            <a:r>
              <a:rPr lang="de-DE" dirty="0" err="1">
                <a:solidFill>
                  <a:srgbClr val="575756"/>
                </a:solidFill>
              </a:rPr>
              <a:t>From</a:t>
            </a:r>
            <a:r>
              <a:rPr lang="de-DE" dirty="0">
                <a:solidFill>
                  <a:srgbClr val="575756"/>
                </a:solidFill>
              </a:rPr>
              <a:t> </a:t>
            </a:r>
            <a:r>
              <a:rPr lang="de-DE" dirty="0" err="1">
                <a:solidFill>
                  <a:srgbClr val="575756"/>
                </a:solidFill>
              </a:rPr>
              <a:t>programming</a:t>
            </a:r>
            <a:r>
              <a:rPr lang="de-DE" dirty="0">
                <a:solidFill>
                  <a:srgbClr val="575756"/>
                </a:solidFill>
              </a:rPr>
              <a:t> </a:t>
            </a:r>
            <a:r>
              <a:rPr lang="de-DE" dirty="0" err="1">
                <a:solidFill>
                  <a:srgbClr val="575756"/>
                </a:solidFill>
              </a:rPr>
              <a:t>to</a:t>
            </a:r>
            <a:r>
              <a:rPr lang="de-DE" dirty="0">
                <a:solidFill>
                  <a:srgbClr val="575756"/>
                </a:solidFill>
              </a:rPr>
              <a:t> </a:t>
            </a:r>
            <a:r>
              <a:rPr lang="de-DE" dirty="0" err="1">
                <a:solidFill>
                  <a:srgbClr val="575756"/>
                </a:solidFill>
              </a:rPr>
              <a:t>project</a:t>
            </a:r>
            <a:r>
              <a:rPr lang="de-DE" dirty="0">
                <a:solidFill>
                  <a:srgbClr val="575756"/>
                </a:solidFill>
              </a:rPr>
              <a:t>     </a:t>
            </a:r>
          </a:p>
        </p:txBody>
      </p:sp>
      <p:sp>
        <p:nvSpPr>
          <p:cNvPr id="20" name="Textfeld 19"/>
          <p:cNvSpPr txBox="1">
            <a:spLocks noChangeArrowheads="1"/>
          </p:cNvSpPr>
          <p:nvPr/>
        </p:nvSpPr>
        <p:spPr bwMode="auto">
          <a:xfrm>
            <a:off x="1359266" y="3505131"/>
            <a:ext cx="1032655" cy="338554"/>
          </a:xfrm>
          <a:prstGeom prst="rect">
            <a:avLst/>
          </a:prstGeom>
          <a:noFill/>
          <a:ln w="9525">
            <a:noFill/>
            <a:miter lim="800000"/>
            <a:headEnd/>
            <a:tailEnd/>
          </a:ln>
        </p:spPr>
        <p:txBody>
          <a:bodyPr wrap="none">
            <a:spAutoFit/>
          </a:bodyPr>
          <a:lstStyle/>
          <a:p>
            <a:pPr algn="ctr"/>
            <a:r>
              <a:rPr lang="de-DE" sz="1600" b="1" dirty="0">
                <a:solidFill>
                  <a:srgbClr val="0097AC"/>
                </a:solidFill>
                <a:latin typeface="Verdana" panose="020B0604030504040204" pitchFamily="34" charset="0"/>
                <a:ea typeface="Verdana" panose="020B0604030504040204" pitchFamily="34" charset="0"/>
              </a:rPr>
              <a:t>7 </a:t>
            </a:r>
            <a:r>
              <a:rPr lang="de-DE" sz="1600" b="1" dirty="0" err="1">
                <a:solidFill>
                  <a:srgbClr val="0097AC"/>
                </a:solidFill>
                <a:latin typeface="Verdana" panose="020B0604030504040204" pitchFamily="34" charset="0"/>
                <a:ea typeface="Verdana" panose="020B0604030504040204" pitchFamily="34" charset="0"/>
              </a:rPr>
              <a:t>years</a:t>
            </a:r>
            <a:endParaRPr lang="de-DE" sz="1600" b="1" dirty="0">
              <a:solidFill>
                <a:srgbClr val="0097AC"/>
              </a:solidFill>
              <a:latin typeface="Verdana" panose="020B0604030504040204" pitchFamily="34" charset="0"/>
              <a:ea typeface="Verdana" panose="020B0604030504040204" pitchFamily="34" charset="0"/>
            </a:endParaRPr>
          </a:p>
        </p:txBody>
      </p:sp>
      <p:sp>
        <p:nvSpPr>
          <p:cNvPr id="21" name="Textfeld 20"/>
          <p:cNvSpPr txBox="1">
            <a:spLocks noChangeArrowheads="1"/>
          </p:cNvSpPr>
          <p:nvPr/>
        </p:nvSpPr>
        <p:spPr bwMode="auto">
          <a:xfrm>
            <a:off x="6444832" y="3508978"/>
            <a:ext cx="1019830" cy="334707"/>
          </a:xfrm>
          <a:prstGeom prst="rect">
            <a:avLst/>
          </a:prstGeom>
          <a:noFill/>
          <a:ln w="9525">
            <a:noFill/>
            <a:miter lim="800000"/>
            <a:headEnd/>
            <a:tailEnd/>
          </a:ln>
        </p:spPr>
        <p:txBody>
          <a:bodyPr wrap="none">
            <a:spAutoFit/>
          </a:bodyPr>
          <a:lstStyle/>
          <a:p>
            <a:pPr algn="ctr"/>
            <a:r>
              <a:rPr lang="de-DE" sz="1575" b="1" dirty="0">
                <a:solidFill>
                  <a:srgbClr val="0097AC"/>
                </a:solidFill>
                <a:latin typeface="Verdana" panose="020B0604030504040204" pitchFamily="34" charset="0"/>
                <a:ea typeface="Verdana" panose="020B0604030504040204" pitchFamily="34" charset="0"/>
              </a:rPr>
              <a:t>2 </a:t>
            </a:r>
            <a:r>
              <a:rPr lang="de-DE" sz="1575" b="1" dirty="0" err="1">
                <a:solidFill>
                  <a:srgbClr val="0097AC"/>
                </a:solidFill>
                <a:latin typeface="Verdana" panose="020B0604030504040204" pitchFamily="34" charset="0"/>
                <a:ea typeface="Verdana" panose="020B0604030504040204" pitchFamily="34" charset="0"/>
              </a:rPr>
              <a:t>years</a:t>
            </a:r>
            <a:endParaRPr lang="de-DE" sz="1575" b="1" dirty="0">
              <a:solidFill>
                <a:srgbClr val="0097AC"/>
              </a:solidFill>
              <a:latin typeface="Verdana" panose="020B0604030504040204" pitchFamily="34" charset="0"/>
              <a:ea typeface="Verdana" panose="020B0604030504040204" pitchFamily="34" charset="0"/>
            </a:endParaRPr>
          </a:p>
        </p:txBody>
      </p:sp>
      <p:sp>
        <p:nvSpPr>
          <p:cNvPr id="22" name="Textfeld 21"/>
          <p:cNvSpPr txBox="1">
            <a:spLocks noChangeArrowheads="1"/>
          </p:cNvSpPr>
          <p:nvPr/>
        </p:nvSpPr>
        <p:spPr bwMode="auto">
          <a:xfrm>
            <a:off x="3991849" y="3505131"/>
            <a:ext cx="1032655" cy="338554"/>
          </a:xfrm>
          <a:prstGeom prst="rect">
            <a:avLst/>
          </a:prstGeom>
          <a:noFill/>
          <a:ln w="9525">
            <a:noFill/>
            <a:miter lim="800000"/>
            <a:headEnd/>
            <a:tailEnd/>
          </a:ln>
        </p:spPr>
        <p:txBody>
          <a:bodyPr wrap="none">
            <a:spAutoFit/>
          </a:bodyPr>
          <a:lstStyle>
            <a:defPPr>
              <a:defRPr lang="de-DE"/>
            </a:defPPr>
            <a:lvl1pPr algn="ctr">
              <a:defRPr sz="1600" b="1">
                <a:solidFill>
                  <a:srgbClr val="0097AC"/>
                </a:solidFill>
                <a:latin typeface="Verdana" panose="020B0604030504040204" pitchFamily="34" charset="0"/>
                <a:ea typeface="Verdana" panose="020B0604030504040204" pitchFamily="34" charset="0"/>
              </a:defRPr>
            </a:lvl1pPr>
          </a:lstStyle>
          <a:p>
            <a:r>
              <a:rPr lang="de-DE" dirty="0"/>
              <a:t>4 </a:t>
            </a:r>
            <a:r>
              <a:rPr lang="de-DE" dirty="0" err="1"/>
              <a:t>years</a:t>
            </a:r>
            <a:endParaRPr lang="de-DE" dirty="0"/>
          </a:p>
        </p:txBody>
      </p:sp>
      <p:sp>
        <p:nvSpPr>
          <p:cNvPr id="23" name="Textfeld 12"/>
          <p:cNvSpPr txBox="1">
            <a:spLocks noChangeArrowheads="1"/>
          </p:cNvSpPr>
          <p:nvPr/>
        </p:nvSpPr>
        <p:spPr bwMode="auto">
          <a:xfrm>
            <a:off x="8959422" y="3515464"/>
            <a:ext cx="968535" cy="338554"/>
          </a:xfrm>
          <a:prstGeom prst="rect">
            <a:avLst/>
          </a:prstGeom>
          <a:noFill/>
          <a:ln w="9525">
            <a:noFill/>
            <a:miter lim="800000"/>
            <a:headEnd/>
            <a:tailEnd/>
          </a:ln>
        </p:spPr>
        <p:txBody>
          <a:bodyPr wrap="none">
            <a:spAutoFit/>
          </a:bodyPr>
          <a:lstStyle/>
          <a:p>
            <a:pPr algn="ctr"/>
            <a:r>
              <a:rPr lang="de-DE" sz="1600" b="1" dirty="0" err="1">
                <a:solidFill>
                  <a:srgbClr val="0097AC"/>
                </a:solidFill>
                <a:latin typeface="Verdana" panose="020B0604030504040204" pitchFamily="34" charset="0"/>
                <a:ea typeface="Verdana" panose="020B0604030504040204" pitchFamily="34" charset="0"/>
              </a:rPr>
              <a:t>annual</a:t>
            </a:r>
            <a:endParaRPr lang="de-DE" sz="1600" b="1" dirty="0">
              <a:solidFill>
                <a:srgbClr val="0097AC"/>
              </a:solidFill>
              <a:latin typeface="Verdana" panose="020B0604030504040204" pitchFamily="34" charset="0"/>
              <a:ea typeface="Verdana" panose="020B0604030504040204" pitchFamily="34" charset="0"/>
            </a:endParaRPr>
          </a:p>
        </p:txBody>
      </p:sp>
      <p:pic>
        <p:nvPicPr>
          <p:cNvPr id="24" name="Grafik 23"/>
          <p:cNvPicPr>
            <a:picLocks noChangeAspect="1"/>
          </p:cNvPicPr>
          <p:nvPr/>
        </p:nvPicPr>
        <p:blipFill rotWithShape="1">
          <a:blip r:embed="rId9"/>
          <a:srcRect l="18930" t="10789" r="44342" b="7175"/>
          <a:stretch/>
        </p:blipFill>
        <p:spPr>
          <a:xfrm>
            <a:off x="3614673" y="4124081"/>
            <a:ext cx="2135128" cy="2682596"/>
          </a:xfrm>
          <a:prstGeom prst="rect">
            <a:avLst/>
          </a:prstGeom>
          <a:ln>
            <a:solidFill>
              <a:schemeClr val="bg1">
                <a:lumMod val="75000"/>
              </a:schemeClr>
            </a:solidFill>
          </a:ln>
          <a:effectLst>
            <a:outerShdw blurRad="50800" dist="38100" dir="5400000" algn="t" rotWithShape="0">
              <a:prstClr val="black">
                <a:alpha val="40000"/>
              </a:prstClr>
            </a:outerShdw>
          </a:effectLst>
        </p:spPr>
      </p:pic>
      <p:pic>
        <p:nvPicPr>
          <p:cNvPr id="25" name="Grafik 24"/>
          <p:cNvPicPr>
            <a:picLocks noChangeAspect="1"/>
          </p:cNvPicPr>
          <p:nvPr/>
        </p:nvPicPr>
        <p:blipFill>
          <a:blip r:embed="rId10"/>
          <a:stretch>
            <a:fillRect/>
          </a:stretch>
        </p:blipFill>
        <p:spPr>
          <a:xfrm>
            <a:off x="909717" y="4124081"/>
            <a:ext cx="2039553" cy="2694092"/>
          </a:xfrm>
          <a:prstGeom prst="rect">
            <a:avLst/>
          </a:prstGeom>
          <a:ln>
            <a:solidFill>
              <a:schemeClr val="bg1">
                <a:lumMod val="75000"/>
              </a:schemeClr>
            </a:solidFill>
          </a:ln>
          <a:effectLst>
            <a:outerShdw blurRad="50800" dist="38100" dir="5400000" algn="t" rotWithShape="0">
              <a:prstClr val="black">
                <a:alpha val="40000"/>
              </a:prstClr>
            </a:outerShdw>
          </a:effectLst>
        </p:spPr>
      </p:pic>
      <p:sp>
        <p:nvSpPr>
          <p:cNvPr id="27" name="Rechteck 26"/>
          <p:cNvSpPr/>
          <p:nvPr/>
        </p:nvSpPr>
        <p:spPr>
          <a:xfrm>
            <a:off x="11614211" y="1848723"/>
            <a:ext cx="1718632" cy="111270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Project </a:t>
            </a:r>
            <a:r>
              <a:rPr lang="de-DE" b="1" dirty="0" err="1"/>
              <a:t>proposals</a:t>
            </a:r>
            <a:endParaRPr lang="de-DE" b="1" dirty="0"/>
          </a:p>
        </p:txBody>
      </p:sp>
      <p:sp>
        <p:nvSpPr>
          <p:cNvPr id="2" name="Foliennummernplatzhalter 1"/>
          <p:cNvSpPr>
            <a:spLocks noGrp="1"/>
          </p:cNvSpPr>
          <p:nvPr>
            <p:ph type="sldNum" sz="quarter" idx="17"/>
          </p:nvPr>
        </p:nvSpPr>
        <p:spPr/>
        <p:txBody>
          <a:bodyPr/>
          <a:lstStyle/>
          <a:p>
            <a:r>
              <a:rPr lang="de-DE"/>
              <a:t> </a:t>
            </a:r>
            <a:fld id="{7F04332C-6DBA-40E7-BC0A-D16336A77AF4}" type="slidenum">
              <a:rPr lang="de-DE" smtClean="0"/>
              <a:pPr/>
              <a:t>14</a:t>
            </a:fld>
            <a:endParaRPr lang="de-DE" dirty="0"/>
          </a:p>
        </p:txBody>
      </p:sp>
      <p:pic>
        <p:nvPicPr>
          <p:cNvPr id="7" name="Grafik 6">
            <a:extLst>
              <a:ext uri="{FF2B5EF4-FFF2-40B4-BE49-F238E27FC236}">
                <a16:creationId xmlns:a16="http://schemas.microsoft.com/office/drawing/2014/main" id="{C85AAD72-25BD-4627-B3E4-BAE131CC8824}"/>
              </a:ext>
            </a:extLst>
          </p:cNvPr>
          <p:cNvPicPr>
            <a:picLocks noChangeAspect="1"/>
          </p:cNvPicPr>
          <p:nvPr/>
        </p:nvPicPr>
        <p:blipFill>
          <a:blip r:embed="rId11"/>
          <a:stretch>
            <a:fillRect/>
          </a:stretch>
        </p:blipFill>
        <p:spPr>
          <a:xfrm>
            <a:off x="8672223" y="4100548"/>
            <a:ext cx="3086100" cy="3339815"/>
          </a:xfrm>
          <a:prstGeom prst="rect">
            <a:avLst/>
          </a:prstGeom>
          <a:ln>
            <a:solidFill>
              <a:schemeClr val="bg2"/>
            </a:solidFill>
          </a:ln>
        </p:spPr>
      </p:pic>
    </p:spTree>
    <p:extLst>
      <p:ext uri="{BB962C8B-B14F-4D97-AF65-F5344CB8AC3E}">
        <p14:creationId xmlns:p14="http://schemas.microsoft.com/office/powerpoint/2010/main" val="85379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A8E38F2-BF54-4ECB-9238-7DB177B6FA41}"/>
              </a:ext>
            </a:extLst>
          </p:cNvPr>
          <p:cNvSpPr>
            <a:spLocks noGrp="1"/>
          </p:cNvSpPr>
          <p:nvPr>
            <p:ph type="sldNum" sz="quarter" idx="17"/>
          </p:nvPr>
        </p:nvSpPr>
        <p:spPr/>
        <p:txBody>
          <a:bodyPr/>
          <a:lstStyle/>
          <a:p>
            <a:r>
              <a:rPr lang="de-DE"/>
              <a:t> </a:t>
            </a:r>
            <a:fld id="{7F04332C-6DBA-40E7-BC0A-D16336A77AF4}" type="slidenum">
              <a:rPr lang="de-DE" smtClean="0"/>
              <a:pPr/>
              <a:t>15</a:t>
            </a:fld>
            <a:endParaRPr lang="de-DE" dirty="0"/>
          </a:p>
        </p:txBody>
      </p:sp>
      <p:sp>
        <p:nvSpPr>
          <p:cNvPr id="4" name="Textplatzhalter 3">
            <a:extLst>
              <a:ext uri="{FF2B5EF4-FFF2-40B4-BE49-F238E27FC236}">
                <a16:creationId xmlns:a16="http://schemas.microsoft.com/office/drawing/2014/main" id="{5AFFB7FD-3EAF-4F40-A00E-5EE3C6E58061}"/>
              </a:ext>
            </a:extLst>
          </p:cNvPr>
          <p:cNvSpPr>
            <a:spLocks noGrp="1"/>
          </p:cNvSpPr>
          <p:nvPr>
            <p:ph type="body" sz="quarter" idx="15"/>
          </p:nvPr>
        </p:nvSpPr>
        <p:spPr/>
        <p:txBody>
          <a:bodyPr/>
          <a:lstStyle/>
          <a:p>
            <a:r>
              <a:rPr lang="de-DE" dirty="0"/>
              <a:t>Call Topic Text: </a:t>
            </a:r>
            <a:r>
              <a:rPr lang="de-DE" dirty="0" err="1"/>
              <a:t>Example</a:t>
            </a:r>
            <a:endParaRPr lang="de-DE" dirty="0"/>
          </a:p>
        </p:txBody>
      </p:sp>
      <p:pic>
        <p:nvPicPr>
          <p:cNvPr id="5" name="Grafik 4">
            <a:extLst>
              <a:ext uri="{FF2B5EF4-FFF2-40B4-BE49-F238E27FC236}">
                <a16:creationId xmlns:a16="http://schemas.microsoft.com/office/drawing/2014/main" id="{078C2DB6-96A6-40AA-AD21-FF4E5B23B12E}"/>
              </a:ext>
            </a:extLst>
          </p:cNvPr>
          <p:cNvPicPr>
            <a:picLocks noChangeAspect="1"/>
          </p:cNvPicPr>
          <p:nvPr/>
        </p:nvPicPr>
        <p:blipFill>
          <a:blip r:embed="rId2"/>
          <a:stretch>
            <a:fillRect/>
          </a:stretch>
        </p:blipFill>
        <p:spPr>
          <a:xfrm>
            <a:off x="1051650" y="1385450"/>
            <a:ext cx="11612699" cy="4969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53661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A8E38F2-BF54-4ECB-9238-7DB177B6FA41}"/>
              </a:ext>
            </a:extLst>
          </p:cNvPr>
          <p:cNvSpPr>
            <a:spLocks noGrp="1"/>
          </p:cNvSpPr>
          <p:nvPr>
            <p:ph type="sldNum" sz="quarter" idx="17"/>
          </p:nvPr>
        </p:nvSpPr>
        <p:spPr/>
        <p:txBody>
          <a:bodyPr/>
          <a:lstStyle/>
          <a:p>
            <a:r>
              <a:rPr lang="de-DE"/>
              <a:t> </a:t>
            </a:r>
            <a:fld id="{7F04332C-6DBA-40E7-BC0A-D16336A77AF4}" type="slidenum">
              <a:rPr lang="de-DE" smtClean="0"/>
              <a:pPr/>
              <a:t>16</a:t>
            </a:fld>
            <a:endParaRPr lang="de-DE" dirty="0"/>
          </a:p>
        </p:txBody>
      </p:sp>
      <p:sp>
        <p:nvSpPr>
          <p:cNvPr id="4" name="Textplatzhalter 3">
            <a:extLst>
              <a:ext uri="{FF2B5EF4-FFF2-40B4-BE49-F238E27FC236}">
                <a16:creationId xmlns:a16="http://schemas.microsoft.com/office/drawing/2014/main" id="{5AFFB7FD-3EAF-4F40-A00E-5EE3C6E58061}"/>
              </a:ext>
            </a:extLst>
          </p:cNvPr>
          <p:cNvSpPr>
            <a:spLocks noGrp="1"/>
          </p:cNvSpPr>
          <p:nvPr>
            <p:ph type="body" sz="quarter" idx="15"/>
          </p:nvPr>
        </p:nvSpPr>
        <p:spPr/>
        <p:txBody>
          <a:bodyPr/>
          <a:lstStyle/>
          <a:p>
            <a:r>
              <a:rPr lang="de-DE" dirty="0"/>
              <a:t>Call Topic Text </a:t>
            </a:r>
            <a:r>
              <a:rPr lang="de-DE" dirty="0" err="1"/>
              <a:t>Example</a:t>
            </a:r>
            <a:endParaRPr lang="de-DE" dirty="0"/>
          </a:p>
        </p:txBody>
      </p:sp>
      <p:pic>
        <p:nvPicPr>
          <p:cNvPr id="2" name="Grafik 1">
            <a:extLst>
              <a:ext uri="{FF2B5EF4-FFF2-40B4-BE49-F238E27FC236}">
                <a16:creationId xmlns:a16="http://schemas.microsoft.com/office/drawing/2014/main" id="{86A8BA5E-65DF-4F96-8BBD-DAE5B4BC49B1}"/>
              </a:ext>
            </a:extLst>
          </p:cNvPr>
          <p:cNvPicPr>
            <a:picLocks noChangeAspect="1"/>
          </p:cNvPicPr>
          <p:nvPr/>
        </p:nvPicPr>
        <p:blipFill rotWithShape="1">
          <a:blip r:embed="rId2"/>
          <a:srcRect l="1142"/>
          <a:stretch/>
        </p:blipFill>
        <p:spPr>
          <a:xfrm>
            <a:off x="3190874" y="1132461"/>
            <a:ext cx="7419976" cy="1724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Grafik 5">
            <a:extLst>
              <a:ext uri="{FF2B5EF4-FFF2-40B4-BE49-F238E27FC236}">
                <a16:creationId xmlns:a16="http://schemas.microsoft.com/office/drawing/2014/main" id="{68B991EC-938F-448B-B90B-CA31631B3912}"/>
              </a:ext>
            </a:extLst>
          </p:cNvPr>
          <p:cNvPicPr>
            <a:picLocks noChangeAspect="1"/>
          </p:cNvPicPr>
          <p:nvPr/>
        </p:nvPicPr>
        <p:blipFill rotWithShape="1">
          <a:blip r:embed="rId3"/>
          <a:srcRect b="35431"/>
          <a:stretch/>
        </p:blipFill>
        <p:spPr>
          <a:xfrm>
            <a:off x="3190875" y="2951079"/>
            <a:ext cx="7419975" cy="4317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9077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944664" y="3633545"/>
            <a:ext cx="11746648" cy="1590675"/>
          </a:xfrm>
        </p:spPr>
        <p:txBody>
          <a:bodyPr/>
          <a:lstStyle/>
          <a:p>
            <a:r>
              <a:rPr lang="de-DE" dirty="0"/>
              <a:t>Strategic Approach </a:t>
            </a:r>
            <a:r>
              <a:rPr lang="de-DE" dirty="0" err="1"/>
              <a:t>to</a:t>
            </a:r>
            <a:r>
              <a:rPr lang="de-DE" dirty="0"/>
              <a:t> </a:t>
            </a:r>
            <a:r>
              <a:rPr lang="de-DE" dirty="0" err="1"/>
              <a:t>Participation</a:t>
            </a:r>
            <a:endParaRPr lang="de-DE" dirty="0"/>
          </a:p>
        </p:txBody>
      </p:sp>
      <p:sp>
        <p:nvSpPr>
          <p:cNvPr id="2" name="Foliennummernplatzhalter 1"/>
          <p:cNvSpPr>
            <a:spLocks noGrp="1"/>
          </p:cNvSpPr>
          <p:nvPr>
            <p:ph type="sldNum" sz="quarter" idx="10"/>
          </p:nvPr>
        </p:nvSpPr>
        <p:spPr/>
        <p:txBody>
          <a:bodyPr/>
          <a:lstStyle/>
          <a:p>
            <a:r>
              <a:rPr lang="de-DE"/>
              <a:t> </a:t>
            </a:r>
            <a:fld id="{7F04332C-6DBA-40E7-BC0A-D16336A77AF4}" type="slidenum">
              <a:rPr lang="de-DE" smtClean="0"/>
              <a:pPr/>
              <a:t>17</a:t>
            </a:fld>
            <a:endParaRPr lang="de-DE" dirty="0"/>
          </a:p>
        </p:txBody>
      </p:sp>
    </p:spTree>
    <p:extLst>
      <p:ext uri="{BB962C8B-B14F-4D97-AF65-F5344CB8AC3E}">
        <p14:creationId xmlns:p14="http://schemas.microsoft.com/office/powerpoint/2010/main" val="2638361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6"/>
          </p:nvPr>
        </p:nvSpPr>
        <p:spPr>
          <a:xfrm>
            <a:off x="745068" y="1191621"/>
            <a:ext cx="7680476" cy="5603779"/>
          </a:xfrm>
        </p:spPr>
        <p:txBody>
          <a:bodyPr/>
          <a:lstStyle/>
          <a:p>
            <a:pPr marL="342900" indent="-342900">
              <a:buFont typeface="Wingdings" panose="05000000000000000000" pitchFamily="2" charset="2"/>
              <a:buChar char="§"/>
            </a:pPr>
            <a:r>
              <a:rPr lang="en-GB" sz="2400" dirty="0"/>
              <a:t>Collect information about Horizon Europe, projects in your area (CORDIS)</a:t>
            </a:r>
          </a:p>
          <a:p>
            <a:r>
              <a:rPr lang="en-GB" sz="2400" dirty="0"/>
              <a:t>In current research team or in your research team/EU Office: get involved in a proposal</a:t>
            </a:r>
            <a:endParaRPr lang="de-DE" sz="2400" dirty="0"/>
          </a:p>
          <a:p>
            <a:pPr marL="342900" indent="-342900">
              <a:buFont typeface="Wingdings" panose="05000000000000000000" pitchFamily="2" charset="2"/>
              <a:buChar char="§"/>
            </a:pPr>
            <a:r>
              <a:rPr lang="en-GB" sz="2400" dirty="0"/>
              <a:t>Make yourself visible:</a:t>
            </a:r>
          </a:p>
          <a:p>
            <a:pPr lvl="1" indent="-342900"/>
            <a:r>
              <a:rPr lang="en-GB" sz="2400" dirty="0"/>
              <a:t>engage in stakeholder platforms, networks, brokerage events, etc.</a:t>
            </a:r>
          </a:p>
          <a:p>
            <a:pPr lvl="1" indent="-342900"/>
            <a:r>
              <a:rPr lang="en-GB" sz="2400" dirty="0"/>
              <a:t>support ongoing projects: workshop attendance, surveys, etc.</a:t>
            </a:r>
          </a:p>
          <a:p>
            <a:r>
              <a:rPr lang="en-GB" sz="2400" dirty="0"/>
              <a:t>Participate as expert evaluator</a:t>
            </a:r>
            <a:endParaRPr lang="de-DE" sz="2000" dirty="0"/>
          </a:p>
        </p:txBody>
      </p:sp>
      <p:sp>
        <p:nvSpPr>
          <p:cNvPr id="14" name="Rechteck 13"/>
          <p:cNvSpPr/>
          <p:nvPr/>
        </p:nvSpPr>
        <p:spPr>
          <a:xfrm>
            <a:off x="9531719" y="4851989"/>
            <a:ext cx="2347184" cy="999501"/>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575756"/>
                </a:solidFill>
                <a:latin typeface="Fira Sans Book" panose="020B0503050000020004" pitchFamily="34" charset="0"/>
                <a:ea typeface="Verdana" pitchFamily="34" charset="0"/>
                <a:cs typeface="Verdana" pitchFamily="34" charset="0"/>
              </a:rPr>
              <a:t>Service </a:t>
            </a:r>
            <a:r>
              <a:rPr lang="de-DE" sz="1600" dirty="0" err="1">
                <a:solidFill>
                  <a:srgbClr val="575756"/>
                </a:solidFill>
                <a:latin typeface="Fira Sans Book" panose="020B0503050000020004" pitchFamily="34" charset="0"/>
                <a:ea typeface="Verdana" pitchFamily="34" charset="0"/>
                <a:cs typeface="Verdana" pitchFamily="34" charset="0"/>
              </a:rPr>
              <a:t>points</a:t>
            </a:r>
            <a:r>
              <a:rPr lang="de-DE" sz="1600" dirty="0">
                <a:solidFill>
                  <a:srgbClr val="575756"/>
                </a:solidFill>
                <a:latin typeface="Fira Sans Book" panose="020B0503050000020004" pitchFamily="34" charset="0"/>
                <a:ea typeface="Verdana" pitchFamily="34" charset="0"/>
                <a:cs typeface="Verdana" pitchFamily="34" charset="0"/>
              </a:rPr>
              <a:t> on </a:t>
            </a:r>
            <a:r>
              <a:rPr lang="de-DE" sz="1600" dirty="0" err="1">
                <a:solidFill>
                  <a:srgbClr val="575756"/>
                </a:solidFill>
                <a:latin typeface="Fira Sans Book" panose="020B0503050000020004" pitchFamily="34" charset="0"/>
                <a:ea typeface="Verdana" pitchFamily="34" charset="0"/>
                <a:cs typeface="Verdana" pitchFamily="34" charset="0"/>
              </a:rPr>
              <a:t>site</a:t>
            </a:r>
            <a:r>
              <a:rPr lang="de-DE" sz="1600" dirty="0">
                <a:solidFill>
                  <a:srgbClr val="575756"/>
                </a:solidFill>
                <a:latin typeface="Fira Sans Book" panose="020B0503050000020004" pitchFamily="34" charset="0"/>
                <a:ea typeface="Verdana" pitchFamily="34" charset="0"/>
                <a:cs typeface="Verdana" pitchFamily="34" charset="0"/>
              </a:rPr>
              <a:t> </a:t>
            </a:r>
          </a:p>
          <a:p>
            <a:pPr algn="ctr"/>
            <a:r>
              <a:rPr lang="de-DE" sz="1600" dirty="0">
                <a:solidFill>
                  <a:srgbClr val="575756"/>
                </a:solidFill>
                <a:latin typeface="Fira Sans Book" panose="020B0503050000020004" pitchFamily="34" charset="0"/>
                <a:ea typeface="Verdana" pitchFamily="34" charset="0"/>
                <a:cs typeface="Verdana" pitchFamily="34" charset="0"/>
              </a:rPr>
              <a:t>(e.g. </a:t>
            </a:r>
            <a:r>
              <a:rPr lang="de-DE" sz="1600" i="1" dirty="0">
                <a:solidFill>
                  <a:srgbClr val="575756"/>
                </a:solidFill>
                <a:latin typeface="Fira Sans Book" panose="020B0503050000020004" pitchFamily="34" charset="0"/>
                <a:ea typeface="Verdana" pitchFamily="34" charset="0"/>
                <a:cs typeface="Verdana" pitchFamily="34" charset="0"/>
              </a:rPr>
              <a:t>EU-Referate</a:t>
            </a:r>
            <a:r>
              <a:rPr lang="de-DE" sz="1600" dirty="0">
                <a:solidFill>
                  <a:srgbClr val="575756"/>
                </a:solidFill>
                <a:latin typeface="Fira Sans Book" panose="020B0503050000020004" pitchFamily="34" charset="0"/>
                <a:ea typeface="Verdana" pitchFamily="34" charset="0"/>
                <a:cs typeface="Verdana" pitchFamily="34" charset="0"/>
              </a:rPr>
              <a:t>)</a:t>
            </a:r>
          </a:p>
        </p:txBody>
      </p:sp>
      <p:sp>
        <p:nvSpPr>
          <p:cNvPr id="4" name="Textplatzhalter 3"/>
          <p:cNvSpPr>
            <a:spLocks noGrp="1"/>
          </p:cNvSpPr>
          <p:nvPr>
            <p:ph type="body" sz="quarter" idx="15"/>
          </p:nvPr>
        </p:nvSpPr>
        <p:spPr>
          <a:xfrm>
            <a:off x="399684" y="261647"/>
            <a:ext cx="13316315" cy="662400"/>
          </a:xfrm>
        </p:spPr>
        <p:txBody>
          <a:bodyPr/>
          <a:lstStyle/>
          <a:p>
            <a:r>
              <a:rPr lang="de-DE" dirty="0" err="1">
                <a:solidFill>
                  <a:srgbClr val="575756"/>
                </a:solidFill>
              </a:rPr>
              <a:t>Getting</a:t>
            </a:r>
            <a:r>
              <a:rPr lang="de-DE" dirty="0">
                <a:solidFill>
                  <a:srgbClr val="575756"/>
                </a:solidFill>
              </a:rPr>
              <a:t> </a:t>
            </a:r>
            <a:r>
              <a:rPr lang="de-DE" dirty="0" err="1">
                <a:solidFill>
                  <a:srgbClr val="575756"/>
                </a:solidFill>
              </a:rPr>
              <a:t>Started</a:t>
            </a:r>
            <a:endParaRPr lang="de-DE" dirty="0">
              <a:solidFill>
                <a:srgbClr val="575756"/>
              </a:solidFill>
            </a:endParaRPr>
          </a:p>
        </p:txBody>
      </p:sp>
      <p:pic>
        <p:nvPicPr>
          <p:cNvPr id="5" name="Picture 4" descr="nks-logo_klein">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888446" y="3156620"/>
            <a:ext cx="1633731" cy="1123753"/>
          </a:xfrm>
          <a:prstGeom prst="rect">
            <a:avLst/>
          </a:prstGeom>
          <a:noFill/>
          <a:ln w="9525">
            <a:noFill/>
            <a:miter lim="800000"/>
            <a:headEnd/>
            <a:tailEnd/>
          </a:ln>
        </p:spPr>
      </p:pic>
      <p:pic>
        <p:nvPicPr>
          <p:cNvPr id="7" name="Grafik 6">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4742" y="1624188"/>
            <a:ext cx="3057650" cy="1347019"/>
          </a:xfrm>
          <a:prstGeom prst="rect">
            <a:avLst/>
          </a:prstGeom>
        </p:spPr>
      </p:pic>
      <p:sp>
        <p:nvSpPr>
          <p:cNvPr id="6" name="Rechteck 5"/>
          <p:cNvSpPr/>
          <p:nvPr/>
        </p:nvSpPr>
        <p:spPr>
          <a:xfrm>
            <a:off x="9349307" y="1388986"/>
            <a:ext cx="2712008" cy="53199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liennummernplatzhalter 9"/>
          <p:cNvSpPr>
            <a:spLocks noGrp="1"/>
          </p:cNvSpPr>
          <p:nvPr>
            <p:ph type="sldNum" sz="quarter" idx="17"/>
          </p:nvPr>
        </p:nvSpPr>
        <p:spPr/>
        <p:txBody>
          <a:bodyPr/>
          <a:lstStyle/>
          <a:p>
            <a:r>
              <a:rPr lang="de-DE"/>
              <a:t> </a:t>
            </a:r>
            <a:fld id="{7F04332C-6DBA-40E7-BC0A-D16336A77AF4}" type="slidenum">
              <a:rPr lang="de-DE" smtClean="0"/>
              <a:pPr/>
              <a:t>18</a:t>
            </a:fld>
            <a:endParaRPr lang="de-DE" dirty="0"/>
          </a:p>
        </p:txBody>
      </p:sp>
    </p:spTree>
    <p:extLst>
      <p:ext uri="{BB962C8B-B14F-4D97-AF65-F5344CB8AC3E}">
        <p14:creationId xmlns:p14="http://schemas.microsoft.com/office/powerpoint/2010/main" val="296974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410E77-099F-4B3F-8372-44D5451A60BE}"/>
              </a:ext>
            </a:extLst>
          </p:cNvPr>
          <p:cNvSpPr>
            <a:spLocks noGrp="1"/>
          </p:cNvSpPr>
          <p:nvPr>
            <p:ph type="sldNum" sz="quarter" idx="10"/>
          </p:nvPr>
        </p:nvSpPr>
        <p:spPr/>
        <p:txBody>
          <a:bodyPr/>
          <a:lstStyle/>
          <a:p>
            <a:r>
              <a:rPr lang="de-DE"/>
              <a:t>Seite </a:t>
            </a:r>
            <a:fld id="{7F04332C-6DBA-40E7-BC0A-D16336A77AF4}" type="slidenum">
              <a:rPr lang="de-DE" smtClean="0"/>
              <a:pPr/>
              <a:t>19</a:t>
            </a:fld>
            <a:endParaRPr lang="de-DE" dirty="0"/>
          </a:p>
        </p:txBody>
      </p:sp>
      <p:sp>
        <p:nvSpPr>
          <p:cNvPr id="3" name="Textplatzhalter 2">
            <a:extLst>
              <a:ext uri="{FF2B5EF4-FFF2-40B4-BE49-F238E27FC236}">
                <a16:creationId xmlns:a16="http://schemas.microsoft.com/office/drawing/2014/main" id="{916446C7-DA83-4065-89FE-7C3901019318}"/>
              </a:ext>
            </a:extLst>
          </p:cNvPr>
          <p:cNvSpPr>
            <a:spLocks noGrp="1"/>
          </p:cNvSpPr>
          <p:nvPr>
            <p:ph type="body" sz="quarter" idx="15"/>
          </p:nvPr>
        </p:nvSpPr>
        <p:spPr/>
        <p:txBody>
          <a:bodyPr/>
          <a:lstStyle/>
          <a:p>
            <a:r>
              <a:rPr lang="de-DE" dirty="0"/>
              <a:t>Strategic </a:t>
            </a:r>
            <a:r>
              <a:rPr lang="de-DE" dirty="0" err="1"/>
              <a:t>Positioning</a:t>
            </a:r>
            <a:endParaRPr lang="de-DE" dirty="0"/>
          </a:p>
        </p:txBody>
      </p:sp>
      <p:graphicFrame>
        <p:nvGraphicFramePr>
          <p:cNvPr id="7" name="Diagramm 6">
            <a:extLst>
              <a:ext uri="{FF2B5EF4-FFF2-40B4-BE49-F238E27FC236}">
                <a16:creationId xmlns:a16="http://schemas.microsoft.com/office/drawing/2014/main" id="{439C5F86-7C29-4245-8223-D68B533E563D}"/>
              </a:ext>
            </a:extLst>
          </p:cNvPr>
          <p:cNvGraphicFramePr/>
          <p:nvPr>
            <p:extLst>
              <p:ext uri="{D42A27DB-BD31-4B8C-83A1-F6EECF244321}">
                <p14:modId xmlns:p14="http://schemas.microsoft.com/office/powerpoint/2010/main" val="3577972707"/>
              </p:ext>
            </p:extLst>
          </p:nvPr>
        </p:nvGraphicFramePr>
        <p:xfrm>
          <a:off x="557712" y="2410583"/>
          <a:ext cx="12938218" cy="3533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extplatzhalter 1">
            <a:extLst>
              <a:ext uri="{FF2B5EF4-FFF2-40B4-BE49-F238E27FC236}">
                <a16:creationId xmlns:a16="http://schemas.microsoft.com/office/drawing/2014/main" id="{74D33C97-3B44-44B8-AFE7-CAB3069290EA}"/>
              </a:ext>
            </a:extLst>
          </p:cNvPr>
          <p:cNvSpPr>
            <a:spLocks noGrp="1"/>
          </p:cNvSpPr>
          <p:nvPr>
            <p:ph type="body" sz="quarter" idx="16"/>
          </p:nvPr>
        </p:nvSpPr>
        <p:spPr>
          <a:xfrm>
            <a:off x="557712" y="1491193"/>
            <a:ext cx="12361897" cy="4452822"/>
          </a:xfrm>
        </p:spPr>
        <p:txBody>
          <a:bodyPr/>
          <a:lstStyle/>
          <a:p>
            <a:pPr algn="ctr"/>
            <a:r>
              <a:rPr lang="en-GB" sz="2000" dirty="0">
                <a:solidFill>
                  <a:srgbClr val="575756"/>
                </a:solidFill>
              </a:rPr>
              <a:t>Take a strategic approach when planning your participation (What are my professional goals? At what point does EU funding suit best and/or complements other funding activities?)</a:t>
            </a:r>
          </a:p>
          <a:p>
            <a:pPr algn="ctr"/>
            <a:endParaRPr lang="de-DE" dirty="0"/>
          </a:p>
        </p:txBody>
      </p:sp>
      <p:grpSp>
        <p:nvGrpSpPr>
          <p:cNvPr id="25" name="Gruppieren 24">
            <a:extLst>
              <a:ext uri="{FF2B5EF4-FFF2-40B4-BE49-F238E27FC236}">
                <a16:creationId xmlns:a16="http://schemas.microsoft.com/office/drawing/2014/main" id="{23B11C0D-D118-4742-BB5F-3E1798A1BAB0}"/>
              </a:ext>
            </a:extLst>
          </p:cNvPr>
          <p:cNvGrpSpPr/>
          <p:nvPr/>
        </p:nvGrpSpPr>
        <p:grpSpPr>
          <a:xfrm>
            <a:off x="557712" y="5436184"/>
            <a:ext cx="2890008" cy="507831"/>
            <a:chOff x="511115" y="3777250"/>
            <a:chExt cx="2890007" cy="507831"/>
          </a:xfrm>
        </p:grpSpPr>
        <p:sp>
          <p:nvSpPr>
            <p:cNvPr id="26" name="Rechteck: abgerundete Ecken 25">
              <a:extLst>
                <a:ext uri="{FF2B5EF4-FFF2-40B4-BE49-F238E27FC236}">
                  <a16:creationId xmlns:a16="http://schemas.microsoft.com/office/drawing/2014/main" id="{C2420C7D-8109-4AA9-97D3-DDC7C55018C7}"/>
                </a:ext>
              </a:extLst>
            </p:cNvPr>
            <p:cNvSpPr/>
            <p:nvPr/>
          </p:nvSpPr>
          <p:spPr>
            <a:xfrm>
              <a:off x="511115" y="3791415"/>
              <a:ext cx="2890007" cy="479502"/>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6DBBEF12-D30D-4696-9E4B-C80787883DB7}"/>
                </a:ext>
              </a:extLst>
            </p:cNvPr>
            <p:cNvSpPr txBox="1"/>
            <p:nvPr/>
          </p:nvSpPr>
          <p:spPr>
            <a:xfrm>
              <a:off x="511115" y="3777250"/>
              <a:ext cx="2776037" cy="507831"/>
            </a:xfrm>
            <a:prstGeom prst="rect">
              <a:avLst/>
            </a:prstGeom>
            <a:noFill/>
          </p:spPr>
          <p:txBody>
            <a:bodyPr wrap="square" rtlCol="0">
              <a:spAutoFit/>
            </a:bodyPr>
            <a:lstStyle/>
            <a:p>
              <a:pPr algn="ctr"/>
              <a:r>
                <a:rPr lang="de-DE" sz="2700" dirty="0">
                  <a:solidFill>
                    <a:schemeClr val="bg1"/>
                  </a:solidFill>
                  <a:latin typeface="Fira Sans Medium" panose="020B0503050000020004" pitchFamily="34" charset="0"/>
                </a:rPr>
                <a:t>Project external</a:t>
              </a:r>
            </a:p>
          </p:txBody>
        </p:sp>
      </p:grpSp>
      <p:grpSp>
        <p:nvGrpSpPr>
          <p:cNvPr id="28" name="Gruppieren 27">
            <a:extLst>
              <a:ext uri="{FF2B5EF4-FFF2-40B4-BE49-F238E27FC236}">
                <a16:creationId xmlns:a16="http://schemas.microsoft.com/office/drawing/2014/main" id="{DBA2A264-8A76-4540-9ABF-EEBB036F16BE}"/>
              </a:ext>
            </a:extLst>
          </p:cNvPr>
          <p:cNvGrpSpPr/>
          <p:nvPr/>
        </p:nvGrpSpPr>
        <p:grpSpPr>
          <a:xfrm>
            <a:off x="3566011" y="5452398"/>
            <a:ext cx="9353597" cy="507831"/>
            <a:chOff x="511115" y="3777250"/>
            <a:chExt cx="2890007" cy="507831"/>
          </a:xfrm>
        </p:grpSpPr>
        <p:sp>
          <p:nvSpPr>
            <p:cNvPr id="29" name="Rechteck: abgerundete Ecken 28">
              <a:extLst>
                <a:ext uri="{FF2B5EF4-FFF2-40B4-BE49-F238E27FC236}">
                  <a16:creationId xmlns:a16="http://schemas.microsoft.com/office/drawing/2014/main" id="{0378340C-6D70-46CB-9299-F19A1A5DB556}"/>
                </a:ext>
              </a:extLst>
            </p:cNvPr>
            <p:cNvSpPr/>
            <p:nvPr/>
          </p:nvSpPr>
          <p:spPr>
            <a:xfrm>
              <a:off x="511115" y="3791415"/>
              <a:ext cx="2890007" cy="479502"/>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D1BF2F4C-C9B6-40D9-930B-F5ADEF5224AB}"/>
                </a:ext>
              </a:extLst>
            </p:cNvPr>
            <p:cNvSpPr txBox="1"/>
            <p:nvPr/>
          </p:nvSpPr>
          <p:spPr>
            <a:xfrm>
              <a:off x="511115" y="3777250"/>
              <a:ext cx="2776037" cy="507831"/>
            </a:xfrm>
            <a:prstGeom prst="rect">
              <a:avLst/>
            </a:prstGeom>
            <a:noFill/>
          </p:spPr>
          <p:txBody>
            <a:bodyPr wrap="square" rtlCol="0">
              <a:spAutoFit/>
            </a:bodyPr>
            <a:lstStyle/>
            <a:p>
              <a:pPr algn="ctr"/>
              <a:r>
                <a:rPr lang="de-DE" sz="2700" dirty="0">
                  <a:solidFill>
                    <a:schemeClr val="bg1"/>
                  </a:solidFill>
                  <a:latin typeface="Fira Sans Medium" panose="020B0503050000020004" pitchFamily="34" charset="0"/>
                </a:rPr>
                <a:t>Project internal</a:t>
              </a:r>
            </a:p>
          </p:txBody>
        </p:sp>
      </p:grpSp>
    </p:spTree>
    <p:extLst>
      <p:ext uri="{BB962C8B-B14F-4D97-AF65-F5344CB8AC3E}">
        <p14:creationId xmlns:p14="http://schemas.microsoft.com/office/powerpoint/2010/main" val="168854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0"/>
          </p:nvPr>
        </p:nvSpPr>
        <p:spPr>
          <a:xfrm>
            <a:off x="2507530" y="2254247"/>
            <a:ext cx="8289906" cy="615600"/>
          </a:xfrm>
        </p:spPr>
        <p:txBody>
          <a:bodyPr/>
          <a:lstStyle/>
          <a:p>
            <a:r>
              <a:rPr lang="de-DE" dirty="0" err="1"/>
              <a:t>Introduction</a:t>
            </a:r>
            <a:r>
              <a:rPr lang="de-DE" dirty="0"/>
              <a:t> – Collaborative Research in Horizon Europe</a:t>
            </a:r>
          </a:p>
        </p:txBody>
      </p:sp>
      <p:sp>
        <p:nvSpPr>
          <p:cNvPr id="6" name="Textplatzhalter 5"/>
          <p:cNvSpPr>
            <a:spLocks noGrp="1"/>
          </p:cNvSpPr>
          <p:nvPr>
            <p:ph type="body" sz="quarter" idx="11"/>
          </p:nvPr>
        </p:nvSpPr>
        <p:spPr>
          <a:xfrm>
            <a:off x="2507530" y="3092390"/>
            <a:ext cx="3571537" cy="615600"/>
          </a:xfrm>
        </p:spPr>
        <p:txBody>
          <a:bodyPr/>
          <a:lstStyle/>
          <a:p>
            <a:r>
              <a:rPr lang="de-DE" dirty="0"/>
              <a:t>Rules </a:t>
            </a:r>
            <a:r>
              <a:rPr lang="de-DE" dirty="0" err="1"/>
              <a:t>for</a:t>
            </a:r>
            <a:r>
              <a:rPr lang="de-DE" dirty="0"/>
              <a:t> </a:t>
            </a:r>
            <a:r>
              <a:rPr lang="de-DE" dirty="0" err="1"/>
              <a:t>Participation</a:t>
            </a:r>
            <a:endParaRPr lang="de-DE" dirty="0"/>
          </a:p>
        </p:txBody>
      </p:sp>
      <p:sp>
        <p:nvSpPr>
          <p:cNvPr id="7" name="Textplatzhalter 6"/>
          <p:cNvSpPr>
            <a:spLocks noGrp="1"/>
          </p:cNvSpPr>
          <p:nvPr>
            <p:ph type="body" sz="quarter" idx="12"/>
          </p:nvPr>
        </p:nvSpPr>
        <p:spPr>
          <a:xfrm>
            <a:off x="2507529" y="3918139"/>
            <a:ext cx="10265496" cy="615600"/>
          </a:xfrm>
        </p:spPr>
        <p:txBody>
          <a:bodyPr/>
          <a:lstStyle/>
          <a:p>
            <a:r>
              <a:rPr lang="de-DE" dirty="0" err="1"/>
              <a:t>Thematic</a:t>
            </a:r>
            <a:r>
              <a:rPr lang="de-DE" dirty="0"/>
              <a:t> Clusters &amp; Work Programme</a:t>
            </a:r>
          </a:p>
        </p:txBody>
      </p:sp>
      <p:sp>
        <p:nvSpPr>
          <p:cNvPr id="8" name="Textplatzhalter 7"/>
          <p:cNvSpPr>
            <a:spLocks noGrp="1"/>
          </p:cNvSpPr>
          <p:nvPr>
            <p:ph type="body" sz="quarter" idx="13"/>
          </p:nvPr>
        </p:nvSpPr>
        <p:spPr>
          <a:xfrm>
            <a:off x="2507530" y="4753031"/>
            <a:ext cx="6545030" cy="615600"/>
          </a:xfrm>
        </p:spPr>
        <p:txBody>
          <a:bodyPr/>
          <a:lstStyle/>
          <a:p>
            <a:r>
              <a:rPr lang="de-DE" dirty="0"/>
              <a:t>Strategic Approach </a:t>
            </a:r>
            <a:r>
              <a:rPr lang="de-DE" dirty="0" err="1"/>
              <a:t>to</a:t>
            </a:r>
            <a:r>
              <a:rPr lang="de-DE" dirty="0"/>
              <a:t> </a:t>
            </a:r>
            <a:r>
              <a:rPr lang="de-DE" dirty="0" err="1"/>
              <a:t>Participation</a:t>
            </a:r>
            <a:endParaRPr lang="de-DE" dirty="0"/>
          </a:p>
          <a:p>
            <a:endParaRPr lang="de-DE" dirty="0"/>
          </a:p>
        </p:txBody>
      </p:sp>
      <p:sp>
        <p:nvSpPr>
          <p:cNvPr id="9" name="Textplatzhalter 8"/>
          <p:cNvSpPr>
            <a:spLocks noGrp="1"/>
          </p:cNvSpPr>
          <p:nvPr>
            <p:ph type="body" sz="quarter" idx="14"/>
          </p:nvPr>
        </p:nvSpPr>
        <p:spPr>
          <a:xfrm>
            <a:off x="2507529" y="5584764"/>
            <a:ext cx="9471111" cy="615600"/>
          </a:xfrm>
        </p:spPr>
        <p:txBody>
          <a:bodyPr/>
          <a:lstStyle/>
          <a:p>
            <a:r>
              <a:rPr lang="de-DE" dirty="0" err="1"/>
              <a:t>KoWi</a:t>
            </a:r>
            <a:r>
              <a:rPr lang="de-DE" dirty="0"/>
              <a:t> Services &amp; Contact</a:t>
            </a:r>
          </a:p>
          <a:p>
            <a:endParaRPr lang="de-DE" dirty="0"/>
          </a:p>
        </p:txBody>
      </p:sp>
      <p:sp>
        <p:nvSpPr>
          <p:cNvPr id="2" name="Foliennummernplatzhalter 1"/>
          <p:cNvSpPr>
            <a:spLocks noGrp="1"/>
          </p:cNvSpPr>
          <p:nvPr>
            <p:ph type="sldNum" sz="quarter" idx="16"/>
          </p:nvPr>
        </p:nvSpPr>
        <p:spPr/>
        <p:txBody>
          <a:bodyPr/>
          <a:lstStyle/>
          <a:p>
            <a:r>
              <a:rPr lang="de-DE" dirty="0"/>
              <a:t>  </a:t>
            </a:r>
            <a:fld id="{7F04332C-6DBA-40E7-BC0A-D16336A77AF4}" type="slidenum">
              <a:rPr lang="de-DE" smtClean="0"/>
              <a:pPr/>
              <a:t>2</a:t>
            </a:fld>
            <a:endParaRPr lang="de-DE" dirty="0"/>
          </a:p>
        </p:txBody>
      </p:sp>
      <p:sp>
        <p:nvSpPr>
          <p:cNvPr id="13" name="Textplatzhalter 12">
            <a:extLst>
              <a:ext uri="{FF2B5EF4-FFF2-40B4-BE49-F238E27FC236}">
                <a16:creationId xmlns:a16="http://schemas.microsoft.com/office/drawing/2014/main" id="{BFA45B54-7901-4577-8B14-E22E30CE3AD8}"/>
              </a:ext>
            </a:extLst>
          </p:cNvPr>
          <p:cNvSpPr>
            <a:spLocks noGrp="1"/>
          </p:cNvSpPr>
          <p:nvPr>
            <p:ph type="body" sz="quarter" idx="15"/>
          </p:nvPr>
        </p:nvSpPr>
        <p:spPr/>
        <p:txBody>
          <a:bodyPr/>
          <a:lstStyle/>
          <a:p>
            <a:r>
              <a:rPr lang="de-DE" sz="2400" dirty="0">
                <a:solidFill>
                  <a:srgbClr val="575756"/>
                </a:solidFill>
                <a:latin typeface="Fira Sans Medium" panose="020B0503050000020004" pitchFamily="34" charset="0"/>
              </a:rPr>
              <a:t>Agenda</a:t>
            </a:r>
          </a:p>
        </p:txBody>
      </p:sp>
    </p:spTree>
    <p:extLst>
      <p:ext uri="{BB962C8B-B14F-4D97-AF65-F5344CB8AC3E}">
        <p14:creationId xmlns:p14="http://schemas.microsoft.com/office/powerpoint/2010/main" val="2246906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410E77-099F-4B3F-8372-44D5451A60BE}"/>
              </a:ext>
            </a:extLst>
          </p:cNvPr>
          <p:cNvSpPr>
            <a:spLocks noGrp="1"/>
          </p:cNvSpPr>
          <p:nvPr>
            <p:ph type="sldNum" sz="quarter" idx="10"/>
          </p:nvPr>
        </p:nvSpPr>
        <p:spPr/>
        <p:txBody>
          <a:bodyPr/>
          <a:lstStyle/>
          <a:p>
            <a:r>
              <a:rPr lang="de-DE"/>
              <a:t>Seite </a:t>
            </a:r>
            <a:fld id="{7F04332C-6DBA-40E7-BC0A-D16336A77AF4}" type="slidenum">
              <a:rPr lang="de-DE" smtClean="0"/>
              <a:pPr/>
              <a:t>20</a:t>
            </a:fld>
            <a:endParaRPr lang="de-DE" dirty="0"/>
          </a:p>
        </p:txBody>
      </p:sp>
      <p:sp>
        <p:nvSpPr>
          <p:cNvPr id="3" name="Textplatzhalter 2">
            <a:extLst>
              <a:ext uri="{FF2B5EF4-FFF2-40B4-BE49-F238E27FC236}">
                <a16:creationId xmlns:a16="http://schemas.microsoft.com/office/drawing/2014/main" id="{916446C7-DA83-4065-89FE-7C3901019318}"/>
              </a:ext>
            </a:extLst>
          </p:cNvPr>
          <p:cNvSpPr>
            <a:spLocks noGrp="1"/>
          </p:cNvSpPr>
          <p:nvPr>
            <p:ph type="body" sz="quarter" idx="15"/>
          </p:nvPr>
        </p:nvSpPr>
        <p:spPr/>
        <p:txBody>
          <a:bodyPr/>
          <a:lstStyle/>
          <a:p>
            <a:r>
              <a:rPr lang="de-DE" dirty="0"/>
              <a:t>Strategic </a:t>
            </a:r>
            <a:r>
              <a:rPr lang="de-DE" dirty="0" err="1"/>
              <a:t>Positioning</a:t>
            </a:r>
            <a:endParaRPr lang="de-DE" dirty="0"/>
          </a:p>
        </p:txBody>
      </p:sp>
      <p:graphicFrame>
        <p:nvGraphicFramePr>
          <p:cNvPr id="7" name="Diagramm 6">
            <a:extLst>
              <a:ext uri="{FF2B5EF4-FFF2-40B4-BE49-F238E27FC236}">
                <a16:creationId xmlns:a16="http://schemas.microsoft.com/office/drawing/2014/main" id="{439C5F86-7C29-4245-8223-D68B533E563D}"/>
              </a:ext>
            </a:extLst>
          </p:cNvPr>
          <p:cNvGraphicFramePr/>
          <p:nvPr>
            <p:extLst>
              <p:ext uri="{D42A27DB-BD31-4B8C-83A1-F6EECF244321}">
                <p14:modId xmlns:p14="http://schemas.microsoft.com/office/powerpoint/2010/main" val="3058341561"/>
              </p:ext>
            </p:extLst>
          </p:nvPr>
        </p:nvGraphicFramePr>
        <p:xfrm>
          <a:off x="531879" y="1940264"/>
          <a:ext cx="12938218" cy="3533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uppieren 9">
            <a:extLst>
              <a:ext uri="{FF2B5EF4-FFF2-40B4-BE49-F238E27FC236}">
                <a16:creationId xmlns:a16="http://schemas.microsoft.com/office/drawing/2014/main" id="{D9A214D7-68EC-4FD4-A042-01DC96843811}"/>
              </a:ext>
            </a:extLst>
          </p:cNvPr>
          <p:cNvGrpSpPr/>
          <p:nvPr/>
        </p:nvGrpSpPr>
        <p:grpSpPr>
          <a:xfrm>
            <a:off x="511115" y="4767850"/>
            <a:ext cx="2890008" cy="507831"/>
            <a:chOff x="511115" y="3777250"/>
            <a:chExt cx="2890007" cy="507831"/>
          </a:xfrm>
        </p:grpSpPr>
        <p:sp>
          <p:nvSpPr>
            <p:cNvPr id="8" name="Rechteck: abgerundete Ecken 7">
              <a:extLst>
                <a:ext uri="{FF2B5EF4-FFF2-40B4-BE49-F238E27FC236}">
                  <a16:creationId xmlns:a16="http://schemas.microsoft.com/office/drawing/2014/main" id="{E62F3CE6-7A79-4D3C-8400-906E8ACA0BB2}"/>
                </a:ext>
              </a:extLst>
            </p:cNvPr>
            <p:cNvSpPr/>
            <p:nvPr/>
          </p:nvSpPr>
          <p:spPr>
            <a:xfrm>
              <a:off x="511115" y="3791415"/>
              <a:ext cx="2890007" cy="479502"/>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93093A72-7E41-469D-AB3E-EC5586A58C4B}"/>
                </a:ext>
              </a:extLst>
            </p:cNvPr>
            <p:cNvSpPr txBox="1"/>
            <p:nvPr/>
          </p:nvSpPr>
          <p:spPr>
            <a:xfrm>
              <a:off x="796391" y="3777250"/>
              <a:ext cx="2319454" cy="507831"/>
            </a:xfrm>
            <a:prstGeom prst="rect">
              <a:avLst/>
            </a:prstGeom>
            <a:noFill/>
          </p:spPr>
          <p:txBody>
            <a:bodyPr wrap="square" rtlCol="0">
              <a:spAutoFit/>
            </a:bodyPr>
            <a:lstStyle/>
            <a:p>
              <a:pPr algn="ctr"/>
              <a:r>
                <a:rPr lang="de-DE" sz="2700" dirty="0">
                  <a:solidFill>
                    <a:schemeClr val="bg1"/>
                  </a:solidFill>
                  <a:latin typeface="Fira Sans Medium" panose="020B0503050000020004" pitchFamily="34" charset="0"/>
                </a:rPr>
                <a:t>PhD</a:t>
              </a:r>
            </a:p>
          </p:txBody>
        </p:sp>
      </p:grpSp>
      <p:grpSp>
        <p:nvGrpSpPr>
          <p:cNvPr id="11" name="Gruppieren 10">
            <a:extLst>
              <a:ext uri="{FF2B5EF4-FFF2-40B4-BE49-F238E27FC236}">
                <a16:creationId xmlns:a16="http://schemas.microsoft.com/office/drawing/2014/main" id="{DAF2F035-577C-42CB-ADDF-39F052263FA3}"/>
              </a:ext>
            </a:extLst>
          </p:cNvPr>
          <p:cNvGrpSpPr/>
          <p:nvPr/>
        </p:nvGrpSpPr>
        <p:grpSpPr>
          <a:xfrm>
            <a:off x="531879" y="5466613"/>
            <a:ext cx="2890008" cy="507831"/>
            <a:chOff x="511115" y="3777250"/>
            <a:chExt cx="2890007" cy="507831"/>
          </a:xfrm>
        </p:grpSpPr>
        <p:sp>
          <p:nvSpPr>
            <p:cNvPr id="12" name="Rechteck: abgerundete Ecken 11">
              <a:extLst>
                <a:ext uri="{FF2B5EF4-FFF2-40B4-BE49-F238E27FC236}">
                  <a16:creationId xmlns:a16="http://schemas.microsoft.com/office/drawing/2014/main" id="{CD9B81FE-9E72-490D-8AAE-32B767F33D4E}"/>
                </a:ext>
              </a:extLst>
            </p:cNvPr>
            <p:cNvSpPr/>
            <p:nvPr/>
          </p:nvSpPr>
          <p:spPr>
            <a:xfrm>
              <a:off x="511115" y="3791415"/>
              <a:ext cx="2890007" cy="479502"/>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C9818DB9-AE76-4D26-87A5-AD451635781D}"/>
                </a:ext>
              </a:extLst>
            </p:cNvPr>
            <p:cNvSpPr txBox="1"/>
            <p:nvPr/>
          </p:nvSpPr>
          <p:spPr>
            <a:xfrm>
              <a:off x="588271" y="3777250"/>
              <a:ext cx="2735694" cy="507831"/>
            </a:xfrm>
            <a:prstGeom prst="rect">
              <a:avLst/>
            </a:prstGeom>
            <a:noFill/>
          </p:spPr>
          <p:txBody>
            <a:bodyPr wrap="square" rtlCol="0">
              <a:spAutoFit/>
            </a:bodyPr>
            <a:lstStyle/>
            <a:p>
              <a:pPr algn="ctr"/>
              <a:r>
                <a:rPr lang="de-DE" sz="2700" dirty="0">
                  <a:solidFill>
                    <a:schemeClr val="bg1"/>
                  </a:solidFill>
                  <a:latin typeface="Fira Sans Medium" panose="020B0503050000020004" pitchFamily="34" charset="0"/>
                </a:rPr>
                <a:t>Early </a:t>
              </a:r>
              <a:r>
                <a:rPr lang="de-DE" sz="2700" dirty="0" err="1">
                  <a:solidFill>
                    <a:schemeClr val="bg1"/>
                  </a:solidFill>
                  <a:latin typeface="Fira Sans Medium" panose="020B0503050000020004" pitchFamily="34" charset="0"/>
                </a:rPr>
                <a:t>PostDoc</a:t>
              </a:r>
              <a:endParaRPr lang="de-DE" sz="2700" dirty="0">
                <a:solidFill>
                  <a:schemeClr val="bg1"/>
                </a:solidFill>
                <a:latin typeface="Fira Sans Medium" panose="020B0503050000020004" pitchFamily="34" charset="0"/>
              </a:endParaRPr>
            </a:p>
          </p:txBody>
        </p:sp>
      </p:grpSp>
      <p:grpSp>
        <p:nvGrpSpPr>
          <p:cNvPr id="14" name="Gruppieren 13">
            <a:extLst>
              <a:ext uri="{FF2B5EF4-FFF2-40B4-BE49-F238E27FC236}">
                <a16:creationId xmlns:a16="http://schemas.microsoft.com/office/drawing/2014/main" id="{1F66534E-A240-44B6-8EC8-B75557E10245}"/>
              </a:ext>
            </a:extLst>
          </p:cNvPr>
          <p:cNvGrpSpPr/>
          <p:nvPr/>
        </p:nvGrpSpPr>
        <p:grpSpPr>
          <a:xfrm>
            <a:off x="511115" y="6193705"/>
            <a:ext cx="10592313" cy="507831"/>
            <a:chOff x="511115" y="3777250"/>
            <a:chExt cx="2890007" cy="507831"/>
          </a:xfrm>
        </p:grpSpPr>
        <p:sp>
          <p:nvSpPr>
            <p:cNvPr id="15" name="Rechteck: abgerundete Ecken 14">
              <a:extLst>
                <a:ext uri="{FF2B5EF4-FFF2-40B4-BE49-F238E27FC236}">
                  <a16:creationId xmlns:a16="http://schemas.microsoft.com/office/drawing/2014/main" id="{33894F20-AA9C-4FF0-9788-E993EB83EDA4}"/>
                </a:ext>
              </a:extLst>
            </p:cNvPr>
            <p:cNvSpPr/>
            <p:nvPr/>
          </p:nvSpPr>
          <p:spPr>
            <a:xfrm>
              <a:off x="511115" y="3791415"/>
              <a:ext cx="2890007" cy="479502"/>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142FD032-8A04-499A-9C8C-ECCB1C6E7873}"/>
                </a:ext>
              </a:extLst>
            </p:cNvPr>
            <p:cNvSpPr txBox="1"/>
            <p:nvPr/>
          </p:nvSpPr>
          <p:spPr>
            <a:xfrm>
              <a:off x="796391" y="3777250"/>
              <a:ext cx="2319454" cy="507831"/>
            </a:xfrm>
            <a:prstGeom prst="rect">
              <a:avLst/>
            </a:prstGeom>
            <a:noFill/>
          </p:spPr>
          <p:txBody>
            <a:bodyPr wrap="square" rtlCol="0">
              <a:spAutoFit/>
            </a:bodyPr>
            <a:lstStyle/>
            <a:p>
              <a:pPr algn="ctr"/>
              <a:r>
                <a:rPr lang="de-DE" sz="2700" dirty="0" err="1">
                  <a:solidFill>
                    <a:schemeClr val="bg1"/>
                  </a:solidFill>
                  <a:latin typeface="Fira Sans Medium" panose="020B0503050000020004" pitchFamily="34" charset="0"/>
                </a:rPr>
                <a:t>Experienced</a:t>
              </a:r>
              <a:r>
                <a:rPr lang="de-DE" sz="2700" dirty="0">
                  <a:solidFill>
                    <a:schemeClr val="bg1"/>
                  </a:solidFill>
                  <a:latin typeface="Fira Sans Medium" panose="020B0503050000020004" pitchFamily="34" charset="0"/>
                </a:rPr>
                <a:t> </a:t>
              </a:r>
              <a:r>
                <a:rPr lang="de-DE" sz="2700" dirty="0" err="1">
                  <a:solidFill>
                    <a:schemeClr val="bg1"/>
                  </a:solidFill>
                  <a:latin typeface="Fira Sans Medium" panose="020B0503050000020004" pitchFamily="34" charset="0"/>
                </a:rPr>
                <a:t>PostDoc</a:t>
              </a:r>
              <a:endParaRPr lang="de-DE" sz="2700" dirty="0">
                <a:solidFill>
                  <a:schemeClr val="bg1"/>
                </a:solidFill>
                <a:latin typeface="Fira Sans Medium" panose="020B0503050000020004" pitchFamily="34" charset="0"/>
              </a:endParaRPr>
            </a:p>
          </p:txBody>
        </p:sp>
      </p:grpSp>
      <p:grpSp>
        <p:nvGrpSpPr>
          <p:cNvPr id="17" name="Gruppieren 16">
            <a:extLst>
              <a:ext uri="{FF2B5EF4-FFF2-40B4-BE49-F238E27FC236}">
                <a16:creationId xmlns:a16="http://schemas.microsoft.com/office/drawing/2014/main" id="{DCF6C018-A01F-44DC-AC27-207481EE1DA4}"/>
              </a:ext>
            </a:extLst>
          </p:cNvPr>
          <p:cNvGrpSpPr/>
          <p:nvPr/>
        </p:nvGrpSpPr>
        <p:grpSpPr>
          <a:xfrm>
            <a:off x="3499043" y="5466613"/>
            <a:ext cx="6200935" cy="507831"/>
            <a:chOff x="511115" y="3777250"/>
            <a:chExt cx="2890007" cy="507831"/>
          </a:xfrm>
        </p:grpSpPr>
        <p:sp>
          <p:nvSpPr>
            <p:cNvPr id="18" name="Rechteck: abgerundete Ecken 17">
              <a:extLst>
                <a:ext uri="{FF2B5EF4-FFF2-40B4-BE49-F238E27FC236}">
                  <a16:creationId xmlns:a16="http://schemas.microsoft.com/office/drawing/2014/main" id="{7B8A22FA-E4C5-457E-8F1A-F22782C95B15}"/>
                </a:ext>
              </a:extLst>
            </p:cNvPr>
            <p:cNvSpPr/>
            <p:nvPr/>
          </p:nvSpPr>
          <p:spPr>
            <a:xfrm>
              <a:off x="511115" y="3791415"/>
              <a:ext cx="2890007" cy="479502"/>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8B143520-B487-45F5-B99B-D45919F04911}"/>
                </a:ext>
              </a:extLst>
            </p:cNvPr>
            <p:cNvSpPr txBox="1"/>
            <p:nvPr/>
          </p:nvSpPr>
          <p:spPr>
            <a:xfrm>
              <a:off x="588271" y="3777250"/>
              <a:ext cx="2735694" cy="507831"/>
            </a:xfrm>
            <a:prstGeom prst="rect">
              <a:avLst/>
            </a:prstGeom>
            <a:noFill/>
          </p:spPr>
          <p:txBody>
            <a:bodyPr wrap="square" rtlCol="0">
              <a:spAutoFit/>
            </a:bodyPr>
            <a:lstStyle/>
            <a:p>
              <a:pPr algn="ctr"/>
              <a:r>
                <a:rPr lang="de-DE" sz="2700" dirty="0">
                  <a:solidFill>
                    <a:schemeClr val="bg1"/>
                  </a:solidFill>
                  <a:latin typeface="Fira Sans Medium" panose="020B0503050000020004" pitchFamily="34" charset="0"/>
                </a:rPr>
                <a:t>Early </a:t>
              </a:r>
              <a:r>
                <a:rPr lang="de-DE" sz="2700" dirty="0" err="1">
                  <a:solidFill>
                    <a:schemeClr val="bg1"/>
                  </a:solidFill>
                  <a:latin typeface="Fira Sans Medium" panose="020B0503050000020004" pitchFamily="34" charset="0"/>
                </a:rPr>
                <a:t>PostDoc</a:t>
              </a:r>
              <a:r>
                <a:rPr lang="de-DE" sz="2700" dirty="0">
                  <a:solidFill>
                    <a:schemeClr val="bg1"/>
                  </a:solidFill>
                  <a:latin typeface="Fira Sans Medium" panose="020B0503050000020004" pitchFamily="34" charset="0"/>
                </a:rPr>
                <a:t> (</a:t>
              </a:r>
              <a:r>
                <a:rPr lang="de-DE" sz="2700" dirty="0" err="1">
                  <a:solidFill>
                    <a:schemeClr val="bg1"/>
                  </a:solidFill>
                  <a:latin typeface="Fira Sans Medium" panose="020B0503050000020004" pitchFamily="34" charset="0"/>
                </a:rPr>
                <a:t>under</a:t>
              </a:r>
              <a:r>
                <a:rPr lang="de-DE" sz="2700" dirty="0">
                  <a:solidFill>
                    <a:schemeClr val="bg1"/>
                  </a:solidFill>
                  <a:latin typeface="Fira Sans Medium" panose="020B0503050000020004" pitchFamily="34" charset="0"/>
                </a:rPr>
                <a:t> </a:t>
              </a:r>
              <a:r>
                <a:rPr lang="de-DE" sz="2700" dirty="0" err="1">
                  <a:solidFill>
                    <a:schemeClr val="bg1"/>
                  </a:solidFill>
                  <a:latin typeface="Fira Sans Medium" panose="020B0503050000020004" pitchFamily="34" charset="0"/>
                </a:rPr>
                <a:t>supervision</a:t>
              </a:r>
              <a:r>
                <a:rPr lang="de-DE" sz="2700" dirty="0">
                  <a:solidFill>
                    <a:schemeClr val="bg1"/>
                  </a:solidFill>
                  <a:latin typeface="Fira Sans Medium" panose="020B0503050000020004" pitchFamily="34" charset="0"/>
                </a:rPr>
                <a:t>)</a:t>
              </a:r>
            </a:p>
          </p:txBody>
        </p:sp>
      </p:grpSp>
      <p:grpSp>
        <p:nvGrpSpPr>
          <p:cNvPr id="20" name="Gruppieren 19">
            <a:extLst>
              <a:ext uri="{FF2B5EF4-FFF2-40B4-BE49-F238E27FC236}">
                <a16:creationId xmlns:a16="http://schemas.microsoft.com/office/drawing/2014/main" id="{20304908-8C0C-4353-A193-2D42461D9E0E}"/>
              </a:ext>
            </a:extLst>
          </p:cNvPr>
          <p:cNvGrpSpPr/>
          <p:nvPr/>
        </p:nvGrpSpPr>
        <p:grpSpPr>
          <a:xfrm>
            <a:off x="3115844" y="4782972"/>
            <a:ext cx="4523206" cy="507831"/>
            <a:chOff x="234654" y="3777250"/>
            <a:chExt cx="3320289" cy="507831"/>
          </a:xfrm>
        </p:grpSpPr>
        <p:sp>
          <p:nvSpPr>
            <p:cNvPr id="21" name="Rechteck: abgerundete Ecken 20">
              <a:extLst>
                <a:ext uri="{FF2B5EF4-FFF2-40B4-BE49-F238E27FC236}">
                  <a16:creationId xmlns:a16="http://schemas.microsoft.com/office/drawing/2014/main" id="{A0EBA15C-F852-4CB3-991C-3ED04CA0A63F}"/>
                </a:ext>
              </a:extLst>
            </p:cNvPr>
            <p:cNvSpPr/>
            <p:nvPr/>
          </p:nvSpPr>
          <p:spPr>
            <a:xfrm>
              <a:off x="511115" y="3791415"/>
              <a:ext cx="2890007" cy="479502"/>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40D62EE5-96A1-4917-BE89-090A666878A4}"/>
                </a:ext>
              </a:extLst>
            </p:cNvPr>
            <p:cNvSpPr txBox="1"/>
            <p:nvPr/>
          </p:nvSpPr>
          <p:spPr>
            <a:xfrm>
              <a:off x="234654" y="3777250"/>
              <a:ext cx="3320289" cy="507831"/>
            </a:xfrm>
            <a:prstGeom prst="rect">
              <a:avLst/>
            </a:prstGeom>
            <a:noFill/>
          </p:spPr>
          <p:txBody>
            <a:bodyPr wrap="square" rtlCol="0">
              <a:spAutoFit/>
            </a:bodyPr>
            <a:lstStyle/>
            <a:p>
              <a:pPr algn="ctr"/>
              <a:r>
                <a:rPr lang="de-DE" sz="2700" dirty="0">
                  <a:solidFill>
                    <a:schemeClr val="bg1"/>
                  </a:solidFill>
                  <a:latin typeface="Fira Sans Medium" panose="020B0503050000020004" pitchFamily="34" charset="0"/>
                </a:rPr>
                <a:t>PhD (</a:t>
              </a:r>
              <a:r>
                <a:rPr lang="de-DE" sz="2700" dirty="0" err="1">
                  <a:solidFill>
                    <a:schemeClr val="bg1"/>
                  </a:solidFill>
                  <a:latin typeface="Fira Sans Medium" panose="020B0503050000020004" pitchFamily="34" charset="0"/>
                </a:rPr>
                <a:t>under</a:t>
              </a:r>
              <a:r>
                <a:rPr lang="de-DE" sz="2700" dirty="0">
                  <a:solidFill>
                    <a:schemeClr val="bg1"/>
                  </a:solidFill>
                  <a:latin typeface="Fira Sans Medium" panose="020B0503050000020004" pitchFamily="34" charset="0"/>
                </a:rPr>
                <a:t> </a:t>
              </a:r>
              <a:r>
                <a:rPr lang="de-DE" sz="2700" dirty="0" err="1">
                  <a:solidFill>
                    <a:schemeClr val="bg1"/>
                  </a:solidFill>
                  <a:latin typeface="Fira Sans Medium" panose="020B0503050000020004" pitchFamily="34" charset="0"/>
                </a:rPr>
                <a:t>supervision</a:t>
              </a:r>
              <a:r>
                <a:rPr lang="de-DE" sz="2700" dirty="0">
                  <a:solidFill>
                    <a:schemeClr val="bg1"/>
                  </a:solidFill>
                  <a:latin typeface="Fira Sans Medium" panose="020B0503050000020004" pitchFamily="34" charset="0"/>
                </a:rPr>
                <a:t>)</a:t>
              </a:r>
            </a:p>
          </p:txBody>
        </p:sp>
      </p:grpSp>
      <p:sp>
        <p:nvSpPr>
          <p:cNvPr id="23" name="Textplatzhalter 1">
            <a:extLst>
              <a:ext uri="{FF2B5EF4-FFF2-40B4-BE49-F238E27FC236}">
                <a16:creationId xmlns:a16="http://schemas.microsoft.com/office/drawing/2014/main" id="{74D33C97-3B44-44B8-AFE7-CAB3069290EA}"/>
              </a:ext>
            </a:extLst>
          </p:cNvPr>
          <p:cNvSpPr>
            <a:spLocks noGrp="1"/>
          </p:cNvSpPr>
          <p:nvPr>
            <p:ph type="body" sz="quarter" idx="16"/>
          </p:nvPr>
        </p:nvSpPr>
        <p:spPr>
          <a:xfrm>
            <a:off x="557712" y="1491193"/>
            <a:ext cx="12361897" cy="4452822"/>
          </a:xfrm>
        </p:spPr>
        <p:txBody>
          <a:bodyPr/>
          <a:lstStyle/>
          <a:p>
            <a:pPr algn="ctr"/>
            <a:r>
              <a:rPr lang="en-GB" sz="2000" dirty="0">
                <a:solidFill>
                  <a:srgbClr val="575756"/>
                </a:solidFill>
              </a:rPr>
              <a:t>Take a strategic approach when planning your participation (What are my professional goals? At what point does EU funding suit best and/or complements other funding activities?)</a:t>
            </a:r>
          </a:p>
          <a:p>
            <a:pPr algn="ctr"/>
            <a:endParaRPr lang="de-DE" dirty="0"/>
          </a:p>
        </p:txBody>
      </p:sp>
    </p:spTree>
    <p:extLst>
      <p:ext uri="{BB962C8B-B14F-4D97-AF65-F5344CB8AC3E}">
        <p14:creationId xmlns:p14="http://schemas.microsoft.com/office/powerpoint/2010/main" val="3088672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8A0FFFF-65DF-498A-9AE0-655AADAA9A4E}"/>
              </a:ext>
            </a:extLst>
          </p:cNvPr>
          <p:cNvSpPr>
            <a:spLocks noGrp="1"/>
          </p:cNvSpPr>
          <p:nvPr>
            <p:ph type="sldNum" sz="quarter" idx="10"/>
          </p:nvPr>
        </p:nvSpPr>
        <p:spPr/>
        <p:txBody>
          <a:bodyPr/>
          <a:lstStyle/>
          <a:p>
            <a:r>
              <a:rPr lang="de-DE"/>
              <a:t>Seite </a:t>
            </a:r>
            <a:fld id="{7F04332C-6DBA-40E7-BC0A-D16336A77AF4}" type="slidenum">
              <a:rPr lang="de-DE" smtClean="0"/>
              <a:pPr/>
              <a:t>21</a:t>
            </a:fld>
            <a:endParaRPr lang="de-DE" dirty="0"/>
          </a:p>
        </p:txBody>
      </p:sp>
      <p:sp>
        <p:nvSpPr>
          <p:cNvPr id="3" name="Textplatzhalter 2">
            <a:extLst>
              <a:ext uri="{FF2B5EF4-FFF2-40B4-BE49-F238E27FC236}">
                <a16:creationId xmlns:a16="http://schemas.microsoft.com/office/drawing/2014/main" id="{5573302A-ECCA-4258-82A2-622AEC4121F6}"/>
              </a:ext>
            </a:extLst>
          </p:cNvPr>
          <p:cNvSpPr>
            <a:spLocks noGrp="1"/>
          </p:cNvSpPr>
          <p:nvPr>
            <p:ph type="body" sz="quarter" idx="15"/>
          </p:nvPr>
        </p:nvSpPr>
        <p:spPr>
          <a:xfrm>
            <a:off x="399684" y="261647"/>
            <a:ext cx="9508403" cy="662400"/>
          </a:xfrm>
        </p:spPr>
        <p:txBody>
          <a:bodyPr/>
          <a:lstStyle/>
          <a:p>
            <a:r>
              <a:rPr lang="de-DE" dirty="0"/>
              <a:t>Find a Job/</a:t>
            </a:r>
            <a:r>
              <a:rPr lang="de-DE" dirty="0" err="1"/>
              <a:t>Being</a:t>
            </a:r>
            <a:r>
              <a:rPr lang="de-DE" dirty="0"/>
              <a:t> </a:t>
            </a:r>
            <a:r>
              <a:rPr lang="de-DE" dirty="0" err="1"/>
              <a:t>funded</a:t>
            </a:r>
            <a:r>
              <a:rPr lang="de-DE" dirty="0"/>
              <a:t> </a:t>
            </a:r>
            <a:r>
              <a:rPr lang="de-DE" dirty="0" err="1"/>
              <a:t>through</a:t>
            </a:r>
            <a:r>
              <a:rPr lang="de-DE" dirty="0"/>
              <a:t> a Collaborative Project</a:t>
            </a:r>
          </a:p>
        </p:txBody>
      </p:sp>
      <p:sp>
        <p:nvSpPr>
          <p:cNvPr id="5" name="Textplatzhalter 4">
            <a:extLst>
              <a:ext uri="{FF2B5EF4-FFF2-40B4-BE49-F238E27FC236}">
                <a16:creationId xmlns:a16="http://schemas.microsoft.com/office/drawing/2014/main" id="{8F691433-4643-40C6-AA91-EFEAEFFACA9E}"/>
              </a:ext>
            </a:extLst>
          </p:cNvPr>
          <p:cNvSpPr>
            <a:spLocks noGrp="1"/>
          </p:cNvSpPr>
          <p:nvPr>
            <p:ph type="body" sz="quarter" idx="16"/>
          </p:nvPr>
        </p:nvSpPr>
        <p:spPr/>
        <p:txBody>
          <a:bodyPr/>
          <a:lstStyle/>
          <a:p>
            <a:pPr algn="ctr"/>
            <a:r>
              <a:rPr lang="de-DE" dirty="0">
                <a:solidFill>
                  <a:srgbClr val="575756"/>
                </a:solidFill>
              </a:rPr>
              <a:t>Check </a:t>
            </a:r>
            <a:r>
              <a:rPr lang="de-DE" dirty="0" err="1">
                <a:solidFill>
                  <a:srgbClr val="575756"/>
                </a:solidFill>
              </a:rPr>
              <a:t>job</a:t>
            </a:r>
            <a:r>
              <a:rPr lang="de-DE" dirty="0">
                <a:solidFill>
                  <a:srgbClr val="575756"/>
                </a:solidFill>
              </a:rPr>
              <a:t> </a:t>
            </a:r>
            <a:r>
              <a:rPr lang="de-DE" dirty="0" err="1">
                <a:solidFill>
                  <a:srgbClr val="575756"/>
                </a:solidFill>
              </a:rPr>
              <a:t>postings</a:t>
            </a:r>
            <a:r>
              <a:rPr lang="de-DE" dirty="0">
                <a:solidFill>
                  <a:srgbClr val="575756"/>
                </a:solidFill>
              </a:rPr>
              <a:t> on </a:t>
            </a:r>
            <a:r>
              <a:rPr lang="de-DE" dirty="0" err="1">
                <a:solidFill>
                  <a:srgbClr val="575756"/>
                </a:solidFill>
              </a:rPr>
              <a:t>mentions</a:t>
            </a:r>
            <a:r>
              <a:rPr lang="de-DE" dirty="0">
                <a:solidFill>
                  <a:srgbClr val="575756"/>
                </a:solidFill>
              </a:rPr>
              <a:t> </a:t>
            </a:r>
            <a:r>
              <a:rPr lang="de-DE" dirty="0" err="1">
                <a:solidFill>
                  <a:srgbClr val="575756"/>
                </a:solidFill>
              </a:rPr>
              <a:t>whether</a:t>
            </a:r>
            <a:r>
              <a:rPr lang="de-DE" dirty="0">
                <a:solidFill>
                  <a:srgbClr val="575756"/>
                </a:solidFill>
              </a:rPr>
              <a:t> </a:t>
            </a:r>
            <a:r>
              <a:rPr lang="de-DE" dirty="0" err="1">
                <a:solidFill>
                  <a:srgbClr val="575756"/>
                </a:solidFill>
              </a:rPr>
              <a:t>funding</a:t>
            </a:r>
            <a:r>
              <a:rPr lang="de-DE" dirty="0">
                <a:solidFill>
                  <a:srgbClr val="575756"/>
                </a:solidFill>
              </a:rPr>
              <a:t> </a:t>
            </a:r>
            <a:r>
              <a:rPr lang="de-DE" dirty="0" err="1">
                <a:solidFill>
                  <a:srgbClr val="575756"/>
                </a:solidFill>
              </a:rPr>
              <a:t>comes</a:t>
            </a:r>
            <a:r>
              <a:rPr lang="de-DE" dirty="0">
                <a:solidFill>
                  <a:srgbClr val="575756"/>
                </a:solidFill>
              </a:rPr>
              <a:t> </a:t>
            </a:r>
            <a:r>
              <a:rPr lang="de-DE" dirty="0" err="1">
                <a:solidFill>
                  <a:srgbClr val="575756"/>
                </a:solidFill>
              </a:rPr>
              <a:t>from</a:t>
            </a:r>
            <a:r>
              <a:rPr lang="de-DE" dirty="0">
                <a:solidFill>
                  <a:srgbClr val="575756"/>
                </a:solidFill>
              </a:rPr>
              <a:t> </a:t>
            </a:r>
            <a:r>
              <a:rPr lang="de-DE" dirty="0" err="1">
                <a:solidFill>
                  <a:srgbClr val="575756"/>
                </a:solidFill>
              </a:rPr>
              <a:t>the</a:t>
            </a:r>
            <a:r>
              <a:rPr lang="de-DE" dirty="0">
                <a:solidFill>
                  <a:srgbClr val="575756"/>
                </a:solidFill>
              </a:rPr>
              <a:t> EU and </a:t>
            </a:r>
            <a:r>
              <a:rPr lang="de-DE" dirty="0" err="1">
                <a:solidFill>
                  <a:srgbClr val="575756"/>
                </a:solidFill>
              </a:rPr>
              <a:t>the</a:t>
            </a:r>
            <a:r>
              <a:rPr lang="de-DE" dirty="0">
                <a:solidFill>
                  <a:srgbClr val="575756"/>
                </a:solidFill>
              </a:rPr>
              <a:t> Horizon Europe </a:t>
            </a:r>
            <a:r>
              <a:rPr lang="de-DE" dirty="0" err="1">
                <a:solidFill>
                  <a:srgbClr val="575756"/>
                </a:solidFill>
              </a:rPr>
              <a:t>framework</a:t>
            </a:r>
            <a:r>
              <a:rPr lang="de-DE" dirty="0">
                <a:solidFill>
                  <a:srgbClr val="575756"/>
                </a:solidFill>
              </a:rPr>
              <a:t> </a:t>
            </a:r>
            <a:r>
              <a:rPr lang="de-DE" dirty="0" err="1">
                <a:solidFill>
                  <a:srgbClr val="575756"/>
                </a:solidFill>
              </a:rPr>
              <a:t>programme</a:t>
            </a:r>
            <a:r>
              <a:rPr lang="de-DE" dirty="0">
                <a:solidFill>
                  <a:srgbClr val="575756"/>
                </a:solidFill>
              </a:rPr>
              <a:t>, </a:t>
            </a:r>
            <a:r>
              <a:rPr lang="de-DE" dirty="0" err="1">
                <a:solidFill>
                  <a:srgbClr val="575756"/>
                </a:solidFill>
              </a:rPr>
              <a:t>although</a:t>
            </a:r>
            <a:r>
              <a:rPr lang="de-DE" dirty="0">
                <a:solidFill>
                  <a:srgbClr val="575756"/>
                </a:solidFill>
              </a:rPr>
              <a:t> a </a:t>
            </a:r>
            <a:r>
              <a:rPr lang="de-DE" dirty="0" err="1">
                <a:solidFill>
                  <a:srgbClr val="575756"/>
                </a:solidFill>
              </a:rPr>
              <a:t>mention</a:t>
            </a:r>
            <a:r>
              <a:rPr lang="de-DE" dirty="0">
                <a:solidFill>
                  <a:srgbClr val="575756"/>
                </a:solidFill>
              </a:rPr>
              <a:t> </a:t>
            </a:r>
            <a:r>
              <a:rPr lang="de-DE" dirty="0" err="1">
                <a:solidFill>
                  <a:srgbClr val="575756"/>
                </a:solidFill>
              </a:rPr>
              <a:t>is</a:t>
            </a:r>
            <a:r>
              <a:rPr lang="de-DE" dirty="0">
                <a:solidFill>
                  <a:srgbClr val="575756"/>
                </a:solidFill>
              </a:rPr>
              <a:t> not </a:t>
            </a:r>
            <a:r>
              <a:rPr lang="de-DE" dirty="0" err="1">
                <a:solidFill>
                  <a:srgbClr val="575756"/>
                </a:solidFill>
              </a:rPr>
              <a:t>always</a:t>
            </a:r>
            <a:r>
              <a:rPr lang="de-DE" dirty="0">
                <a:solidFill>
                  <a:srgbClr val="575756"/>
                </a:solidFill>
              </a:rPr>
              <a:t> </a:t>
            </a:r>
            <a:r>
              <a:rPr lang="de-DE" dirty="0" err="1">
                <a:solidFill>
                  <a:srgbClr val="575756"/>
                </a:solidFill>
              </a:rPr>
              <a:t>the</a:t>
            </a:r>
            <a:r>
              <a:rPr lang="de-DE" dirty="0">
                <a:solidFill>
                  <a:srgbClr val="575756"/>
                </a:solidFill>
              </a:rPr>
              <a:t> </a:t>
            </a:r>
            <a:r>
              <a:rPr lang="de-DE" dirty="0" err="1">
                <a:solidFill>
                  <a:srgbClr val="575756"/>
                </a:solidFill>
              </a:rPr>
              <a:t>case</a:t>
            </a:r>
            <a:r>
              <a:rPr lang="de-DE" dirty="0">
                <a:solidFill>
                  <a:srgbClr val="575756"/>
                </a:solidFill>
              </a:rPr>
              <a:t>! </a:t>
            </a:r>
          </a:p>
          <a:p>
            <a:pPr algn="ctr"/>
            <a:endParaRPr lang="de-DE" dirty="0">
              <a:solidFill>
                <a:srgbClr val="575756"/>
              </a:solidFill>
            </a:endParaRPr>
          </a:p>
          <a:p>
            <a:pPr algn="ctr"/>
            <a:endParaRPr lang="de-DE" dirty="0">
              <a:solidFill>
                <a:srgbClr val="575756"/>
              </a:solidFill>
            </a:endParaRPr>
          </a:p>
          <a:p>
            <a:pPr algn="ctr"/>
            <a:endParaRPr lang="de-DE" dirty="0">
              <a:solidFill>
                <a:srgbClr val="575756"/>
              </a:solidFill>
            </a:endParaRPr>
          </a:p>
          <a:p>
            <a:pPr algn="ctr"/>
            <a:endParaRPr lang="de-DE" dirty="0">
              <a:solidFill>
                <a:srgbClr val="575756"/>
              </a:solidFill>
            </a:endParaRPr>
          </a:p>
          <a:p>
            <a:pPr algn="ctr"/>
            <a:endParaRPr lang="de-DE" dirty="0">
              <a:solidFill>
                <a:srgbClr val="575756"/>
              </a:solidFill>
            </a:endParaRPr>
          </a:p>
          <a:p>
            <a:pPr algn="ctr"/>
            <a:endParaRPr lang="de-DE" dirty="0">
              <a:solidFill>
                <a:srgbClr val="575756"/>
              </a:solidFill>
            </a:endParaRPr>
          </a:p>
          <a:p>
            <a:pPr algn="ctr"/>
            <a:endParaRPr lang="de-DE" dirty="0">
              <a:solidFill>
                <a:srgbClr val="575756"/>
              </a:solidFill>
            </a:endParaRPr>
          </a:p>
          <a:p>
            <a:pPr algn="ctr"/>
            <a:endParaRPr lang="de-DE" dirty="0">
              <a:solidFill>
                <a:srgbClr val="575756"/>
              </a:solidFill>
            </a:endParaRPr>
          </a:p>
          <a:p>
            <a:pPr algn="ctr"/>
            <a:endParaRPr lang="de-DE" dirty="0">
              <a:solidFill>
                <a:srgbClr val="575756"/>
              </a:solidFill>
            </a:endParaRPr>
          </a:p>
          <a:p>
            <a:pPr algn="ctr"/>
            <a:r>
              <a:rPr lang="de-DE" dirty="0" err="1">
                <a:solidFill>
                  <a:srgbClr val="575756"/>
                </a:solidFill>
              </a:rPr>
              <a:t>Funded</a:t>
            </a:r>
            <a:r>
              <a:rPr lang="de-DE" dirty="0">
                <a:solidFill>
                  <a:srgbClr val="575756"/>
                </a:solidFill>
              </a:rPr>
              <a:t> </a:t>
            </a:r>
            <a:r>
              <a:rPr lang="de-DE" dirty="0" err="1">
                <a:solidFill>
                  <a:srgbClr val="575756"/>
                </a:solidFill>
              </a:rPr>
              <a:t>through</a:t>
            </a:r>
            <a:r>
              <a:rPr lang="de-DE" dirty="0">
                <a:solidFill>
                  <a:srgbClr val="575756"/>
                </a:solidFill>
              </a:rPr>
              <a:t> an EU </a:t>
            </a:r>
            <a:r>
              <a:rPr lang="de-DE" dirty="0" err="1">
                <a:solidFill>
                  <a:srgbClr val="575756"/>
                </a:solidFill>
              </a:rPr>
              <a:t>project</a:t>
            </a:r>
            <a:r>
              <a:rPr lang="de-DE" dirty="0">
                <a:solidFill>
                  <a:srgbClr val="575756"/>
                </a:solidFill>
              </a:rPr>
              <a:t>? </a:t>
            </a:r>
            <a:r>
              <a:rPr lang="de-DE" dirty="0" err="1">
                <a:solidFill>
                  <a:srgbClr val="575756"/>
                </a:solidFill>
              </a:rPr>
              <a:t>Make</a:t>
            </a:r>
            <a:r>
              <a:rPr lang="de-DE" dirty="0">
                <a:solidFill>
                  <a:srgbClr val="575756"/>
                </a:solidFill>
              </a:rPr>
              <a:t> </a:t>
            </a:r>
            <a:r>
              <a:rPr lang="de-DE" dirty="0" err="1">
                <a:solidFill>
                  <a:srgbClr val="575756"/>
                </a:solidFill>
              </a:rPr>
              <a:t>the</a:t>
            </a:r>
            <a:r>
              <a:rPr lang="de-DE" dirty="0">
                <a:solidFill>
                  <a:srgbClr val="575756"/>
                </a:solidFill>
              </a:rPr>
              <a:t> </a:t>
            </a:r>
            <a:r>
              <a:rPr lang="de-DE" dirty="0" err="1">
                <a:solidFill>
                  <a:srgbClr val="575756"/>
                </a:solidFill>
              </a:rPr>
              <a:t>most</a:t>
            </a:r>
            <a:r>
              <a:rPr lang="de-DE" dirty="0">
                <a:solidFill>
                  <a:srgbClr val="575756"/>
                </a:solidFill>
              </a:rPr>
              <a:t> </a:t>
            </a:r>
            <a:r>
              <a:rPr lang="de-DE" dirty="0" err="1">
                <a:solidFill>
                  <a:srgbClr val="575756"/>
                </a:solidFill>
              </a:rPr>
              <a:t>of</a:t>
            </a:r>
            <a:r>
              <a:rPr lang="de-DE" dirty="0">
                <a:solidFill>
                  <a:srgbClr val="575756"/>
                </a:solidFill>
              </a:rPr>
              <a:t> </a:t>
            </a:r>
            <a:r>
              <a:rPr lang="de-DE" dirty="0" err="1">
                <a:solidFill>
                  <a:srgbClr val="575756"/>
                </a:solidFill>
              </a:rPr>
              <a:t>it!</a:t>
            </a:r>
            <a:endParaRPr lang="de-DE" dirty="0">
              <a:solidFill>
                <a:srgbClr val="575756"/>
              </a:solidFill>
            </a:endParaRPr>
          </a:p>
        </p:txBody>
      </p:sp>
      <p:pic>
        <p:nvPicPr>
          <p:cNvPr id="8" name="Grafik 7">
            <a:extLst>
              <a:ext uri="{FF2B5EF4-FFF2-40B4-BE49-F238E27FC236}">
                <a16:creationId xmlns:a16="http://schemas.microsoft.com/office/drawing/2014/main" id="{087492E2-53D5-4AF8-8C0E-D744CA5047B6}"/>
              </a:ext>
            </a:extLst>
          </p:cNvPr>
          <p:cNvPicPr>
            <a:picLocks noChangeAspect="1"/>
          </p:cNvPicPr>
          <p:nvPr/>
        </p:nvPicPr>
        <p:blipFill>
          <a:blip r:embed="rId3"/>
          <a:stretch>
            <a:fillRect/>
          </a:stretch>
        </p:blipFill>
        <p:spPr>
          <a:xfrm>
            <a:off x="2835925" y="2521826"/>
            <a:ext cx="1741287" cy="1200209"/>
          </a:xfrm>
          <a:prstGeom prst="rect">
            <a:avLst/>
          </a:prstGeom>
        </p:spPr>
      </p:pic>
      <p:pic>
        <p:nvPicPr>
          <p:cNvPr id="10" name="Grafik 9">
            <a:extLst>
              <a:ext uri="{FF2B5EF4-FFF2-40B4-BE49-F238E27FC236}">
                <a16:creationId xmlns:a16="http://schemas.microsoft.com/office/drawing/2014/main" id="{68C84BC3-2BA9-4047-BE84-95DAF8FD27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2440" y="4790467"/>
            <a:ext cx="1958611" cy="728409"/>
          </a:xfrm>
          <a:prstGeom prst="rect">
            <a:avLst/>
          </a:prstGeom>
        </p:spPr>
      </p:pic>
      <p:pic>
        <p:nvPicPr>
          <p:cNvPr id="12" name="Grafik 11">
            <a:extLst>
              <a:ext uri="{FF2B5EF4-FFF2-40B4-BE49-F238E27FC236}">
                <a16:creationId xmlns:a16="http://schemas.microsoft.com/office/drawing/2014/main" id="{2839CEB5-803A-426F-820D-419D4ADF6C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1718" y="3107188"/>
            <a:ext cx="2710413" cy="196505"/>
          </a:xfrm>
          <a:prstGeom prst="rect">
            <a:avLst/>
          </a:prstGeom>
        </p:spPr>
      </p:pic>
      <p:pic>
        <p:nvPicPr>
          <p:cNvPr id="14" name="Grafik 13">
            <a:extLst>
              <a:ext uri="{FF2B5EF4-FFF2-40B4-BE49-F238E27FC236}">
                <a16:creationId xmlns:a16="http://schemas.microsoft.com/office/drawing/2014/main" id="{FFBCAC27-233B-4827-94EC-C69977957F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7518" y="3927013"/>
            <a:ext cx="2637337" cy="523281"/>
          </a:xfrm>
          <a:prstGeom prst="rect">
            <a:avLst/>
          </a:prstGeom>
        </p:spPr>
      </p:pic>
      <p:sp>
        <p:nvSpPr>
          <p:cNvPr id="15" name="Textfeld 14">
            <a:extLst>
              <a:ext uri="{FF2B5EF4-FFF2-40B4-BE49-F238E27FC236}">
                <a16:creationId xmlns:a16="http://schemas.microsoft.com/office/drawing/2014/main" id="{3F5C0D1C-1F03-4B06-BCD7-833C418FC647}"/>
              </a:ext>
            </a:extLst>
          </p:cNvPr>
          <p:cNvSpPr txBox="1"/>
          <p:nvPr/>
        </p:nvSpPr>
        <p:spPr>
          <a:xfrm>
            <a:off x="2389832" y="4930265"/>
            <a:ext cx="2933730" cy="707886"/>
          </a:xfrm>
          <a:prstGeom prst="rect">
            <a:avLst/>
          </a:prstGeom>
          <a:noFill/>
        </p:spPr>
        <p:txBody>
          <a:bodyPr wrap="square" rtlCol="0">
            <a:spAutoFit/>
          </a:bodyPr>
          <a:lstStyle/>
          <a:p>
            <a:pPr algn="ctr"/>
            <a:r>
              <a:rPr lang="de-DE" sz="2000" i="1" dirty="0">
                <a:solidFill>
                  <a:schemeClr val="accent4"/>
                </a:solidFill>
                <a:latin typeface="Fira Sans Medium" panose="020B0503050000020004" pitchFamily="34" charset="0"/>
              </a:rPr>
              <a:t>Institutional Websites </a:t>
            </a:r>
            <a:r>
              <a:rPr lang="de-DE" sz="2000" i="1" dirty="0" err="1">
                <a:solidFill>
                  <a:schemeClr val="accent4"/>
                </a:solidFill>
                <a:latin typeface="Fira Sans Medium" panose="020B0503050000020004" pitchFamily="34" charset="0"/>
              </a:rPr>
              <a:t>with</a:t>
            </a:r>
            <a:r>
              <a:rPr lang="de-DE" sz="2000" i="1" dirty="0">
                <a:solidFill>
                  <a:schemeClr val="accent4"/>
                </a:solidFill>
                <a:latin typeface="Fira Sans Medium" panose="020B0503050000020004" pitchFamily="34" charset="0"/>
              </a:rPr>
              <a:t> Job Listings</a:t>
            </a:r>
          </a:p>
        </p:txBody>
      </p:sp>
    </p:spTree>
    <p:extLst>
      <p:ext uri="{BB962C8B-B14F-4D97-AF65-F5344CB8AC3E}">
        <p14:creationId xmlns:p14="http://schemas.microsoft.com/office/powerpoint/2010/main" val="18763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6"/>
          </p:nvPr>
        </p:nvSpPr>
        <p:spPr>
          <a:xfrm>
            <a:off x="1288473" y="4296115"/>
            <a:ext cx="11139054" cy="4050729"/>
          </a:xfrm>
        </p:spPr>
        <p:txBody>
          <a:bodyPr/>
          <a:lstStyle/>
          <a:p>
            <a:r>
              <a:rPr lang="en-US" sz="2000" dirty="0"/>
              <a:t>Yearly; watch recording on: </a:t>
            </a:r>
            <a:r>
              <a:rPr lang="en-US" sz="2000" i="1" dirty="0">
                <a:solidFill>
                  <a:schemeClr val="accent5"/>
                </a:solidFill>
              </a:rPr>
              <a:t>https://www.youtube.com/euscienceinnovation</a:t>
            </a:r>
          </a:p>
          <a:p>
            <a:pPr marL="342900" indent="-342900">
              <a:buFont typeface="Wingdings" panose="05000000000000000000" pitchFamily="2" charset="2"/>
              <a:buChar char="§"/>
            </a:pPr>
            <a:r>
              <a:rPr lang="en-US" sz="2000" dirty="0"/>
              <a:t>Information on current or futures calls and their topic content</a:t>
            </a:r>
          </a:p>
          <a:p>
            <a:pPr marL="342900" indent="-342900">
              <a:buFont typeface="Wingdings" panose="05000000000000000000" pitchFamily="2" charset="2"/>
              <a:buChar char="§"/>
            </a:pPr>
            <a:r>
              <a:rPr lang="en-US" sz="2000" dirty="0"/>
              <a:t>Opportunities to ask questions to the competent ‘Science Officer’ of the EU-Commission</a:t>
            </a:r>
          </a:p>
          <a:p>
            <a:pPr marL="342900" indent="-342900">
              <a:buFont typeface="Wingdings" panose="05000000000000000000" pitchFamily="2" charset="2"/>
              <a:buChar char="§"/>
            </a:pPr>
            <a:r>
              <a:rPr lang="en-US" sz="2000" dirty="0"/>
              <a:t>Brokerage events with pitches, for networking and identification of potential project partners</a:t>
            </a:r>
          </a:p>
          <a:p>
            <a:pPr marL="0" indent="0">
              <a:buNone/>
            </a:pPr>
            <a:endParaRPr lang="en-US" sz="100" dirty="0"/>
          </a:p>
          <a:p>
            <a:pPr marL="0" indent="0" algn="ctr">
              <a:buNone/>
            </a:pPr>
            <a:r>
              <a:rPr lang="de-DE" sz="1600" b="1" i="1" dirty="0">
                <a:solidFill>
                  <a:schemeClr val="accent5"/>
                </a:solidFill>
              </a:rPr>
              <a:t>https://research-and-innovation.ec.europa.eu/events/horizon-europe-info-days_en</a:t>
            </a:r>
          </a:p>
          <a:p>
            <a:pPr marL="342900" indent="-342900">
              <a:buFont typeface="Wingdings" panose="05000000000000000000" pitchFamily="2" charset="2"/>
              <a:buChar char="§"/>
            </a:pPr>
            <a:endParaRPr lang="de-DE" sz="2000" dirty="0"/>
          </a:p>
        </p:txBody>
      </p:sp>
      <p:sp>
        <p:nvSpPr>
          <p:cNvPr id="4" name="Textplatzhalter 3"/>
          <p:cNvSpPr>
            <a:spLocks noGrp="1"/>
          </p:cNvSpPr>
          <p:nvPr>
            <p:ph type="body" sz="quarter" idx="15"/>
          </p:nvPr>
        </p:nvSpPr>
        <p:spPr/>
        <p:txBody>
          <a:bodyPr/>
          <a:lstStyle/>
          <a:p>
            <a:r>
              <a:rPr lang="de-DE" dirty="0" err="1"/>
              <a:t>Horizon</a:t>
            </a:r>
            <a:r>
              <a:rPr lang="de-DE" dirty="0"/>
              <a:t> Europe Info Days</a:t>
            </a:r>
          </a:p>
        </p:txBody>
      </p:sp>
      <p:pic>
        <p:nvPicPr>
          <p:cNvPr id="1026" name="Picture 2" descr="Horizon Europe info days bann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1600" y="1419170"/>
            <a:ext cx="6904970" cy="2474073"/>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p:cNvSpPr>
            <a:spLocks noGrp="1"/>
          </p:cNvSpPr>
          <p:nvPr>
            <p:ph type="sldNum" sz="quarter" idx="17"/>
          </p:nvPr>
        </p:nvSpPr>
        <p:spPr/>
        <p:txBody>
          <a:bodyPr/>
          <a:lstStyle/>
          <a:p>
            <a:r>
              <a:rPr lang="de-DE"/>
              <a:t> </a:t>
            </a:r>
            <a:fld id="{7F04332C-6DBA-40E7-BC0A-D16336A77AF4}" type="slidenum">
              <a:rPr lang="de-DE" smtClean="0"/>
              <a:pPr/>
              <a:t>22</a:t>
            </a:fld>
            <a:endParaRPr lang="de-DE" dirty="0"/>
          </a:p>
        </p:txBody>
      </p:sp>
    </p:spTree>
    <p:extLst>
      <p:ext uri="{BB962C8B-B14F-4D97-AF65-F5344CB8AC3E}">
        <p14:creationId xmlns:p14="http://schemas.microsoft.com/office/powerpoint/2010/main" val="262454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a:xfrm>
            <a:off x="399684" y="261647"/>
            <a:ext cx="12838644" cy="662400"/>
          </a:xfrm>
          <a:noFill/>
        </p:spPr>
        <p:txBody>
          <a:bodyPr/>
          <a:lstStyle/>
          <a:p>
            <a:r>
              <a:rPr lang="de-DE" dirty="0">
                <a:solidFill>
                  <a:srgbClr val="575756"/>
                </a:solidFill>
              </a:rPr>
              <a:t>COST Actions </a:t>
            </a:r>
            <a:r>
              <a:rPr lang="de-DE" dirty="0" err="1">
                <a:solidFill>
                  <a:srgbClr val="575756"/>
                </a:solidFill>
              </a:rPr>
              <a:t>for</a:t>
            </a:r>
            <a:r>
              <a:rPr lang="de-DE" dirty="0">
                <a:solidFill>
                  <a:srgbClr val="575756"/>
                </a:solidFill>
              </a:rPr>
              <a:t> </a:t>
            </a:r>
            <a:r>
              <a:rPr lang="de-DE" dirty="0" err="1">
                <a:solidFill>
                  <a:srgbClr val="575756"/>
                </a:solidFill>
              </a:rPr>
              <a:t>networking</a:t>
            </a:r>
            <a:endParaRPr lang="de-DE" dirty="0"/>
          </a:p>
        </p:txBody>
      </p:sp>
      <p:sp>
        <p:nvSpPr>
          <p:cNvPr id="4" name="Inhaltsplatzhalter 2"/>
          <p:cNvSpPr>
            <a:spLocks noGrp="1"/>
          </p:cNvSpPr>
          <p:nvPr>
            <p:ph type="body" sz="quarter" idx="16"/>
          </p:nvPr>
        </p:nvSpPr>
        <p:spPr>
          <a:xfrm>
            <a:off x="588658" y="1456334"/>
            <a:ext cx="6836270" cy="5805077"/>
          </a:xfrm>
        </p:spPr>
        <p:txBody>
          <a:bodyPr>
            <a:noAutofit/>
          </a:bodyPr>
          <a:lstStyle/>
          <a:p>
            <a:pPr marL="342900" indent="-342900">
              <a:lnSpc>
                <a:spcPct val="100000"/>
              </a:lnSpc>
              <a:buFont typeface="Wingdings" panose="05000000000000000000" pitchFamily="2" charset="2"/>
              <a:buChar char="§"/>
            </a:pPr>
            <a:r>
              <a:rPr lang="de-DE" sz="2200" dirty="0">
                <a:solidFill>
                  <a:srgbClr val="575756"/>
                </a:solidFill>
              </a:rPr>
              <a:t>Transnational </a:t>
            </a:r>
            <a:r>
              <a:rPr lang="de-DE" sz="2200" dirty="0" err="1">
                <a:solidFill>
                  <a:srgbClr val="575756"/>
                </a:solidFill>
              </a:rPr>
              <a:t>cooperation</a:t>
            </a:r>
            <a:r>
              <a:rPr lang="de-DE" sz="2200" dirty="0">
                <a:solidFill>
                  <a:srgbClr val="575756"/>
                </a:solidFill>
              </a:rPr>
              <a:t> in all </a:t>
            </a:r>
            <a:r>
              <a:rPr lang="de-DE" sz="2200" dirty="0" err="1">
                <a:solidFill>
                  <a:srgbClr val="575756"/>
                </a:solidFill>
              </a:rPr>
              <a:t>areas</a:t>
            </a:r>
            <a:r>
              <a:rPr lang="de-DE" sz="2200" dirty="0">
                <a:solidFill>
                  <a:srgbClr val="575756"/>
                </a:solidFill>
              </a:rPr>
              <a:t> </a:t>
            </a:r>
            <a:r>
              <a:rPr lang="de-DE" sz="2200" dirty="0" err="1">
                <a:solidFill>
                  <a:srgbClr val="575756"/>
                </a:solidFill>
              </a:rPr>
              <a:t>of</a:t>
            </a:r>
            <a:r>
              <a:rPr lang="de-DE" sz="2200" dirty="0">
                <a:solidFill>
                  <a:srgbClr val="575756"/>
                </a:solidFill>
              </a:rPr>
              <a:t> Science </a:t>
            </a:r>
            <a:r>
              <a:rPr lang="de-DE" sz="2200" dirty="0" err="1">
                <a:solidFill>
                  <a:srgbClr val="575756"/>
                </a:solidFill>
              </a:rPr>
              <a:t>and</a:t>
            </a:r>
            <a:r>
              <a:rPr lang="de-DE" sz="2200" dirty="0">
                <a:solidFill>
                  <a:srgbClr val="575756"/>
                </a:solidFill>
              </a:rPr>
              <a:t> Technology</a:t>
            </a:r>
          </a:p>
          <a:p>
            <a:pPr marL="342900" indent="-342900">
              <a:lnSpc>
                <a:spcPct val="100000"/>
              </a:lnSpc>
              <a:buFont typeface="Wingdings" panose="05000000000000000000" pitchFamily="2" charset="2"/>
              <a:buChar char="§"/>
            </a:pPr>
            <a:r>
              <a:rPr lang="en-US" sz="2200" dirty="0">
                <a:solidFill>
                  <a:srgbClr val="575756"/>
                </a:solidFill>
              </a:rPr>
              <a:t>Bottom-up calls open for all topics</a:t>
            </a:r>
          </a:p>
          <a:p>
            <a:pPr marL="342900" indent="-342900">
              <a:lnSpc>
                <a:spcPct val="100000"/>
              </a:lnSpc>
              <a:buFont typeface="Wingdings" panose="05000000000000000000" pitchFamily="2" charset="2"/>
              <a:buChar char="§"/>
            </a:pPr>
            <a:r>
              <a:rPr lang="en-US" sz="2200" dirty="0">
                <a:solidFill>
                  <a:srgbClr val="575756"/>
                </a:solidFill>
              </a:rPr>
              <a:t>Support of network activities for 4 years :</a:t>
            </a:r>
          </a:p>
          <a:p>
            <a:pPr marL="800100" lvl="1" indent="-342900">
              <a:lnSpc>
                <a:spcPct val="100000"/>
              </a:lnSpc>
              <a:spcBef>
                <a:spcPts val="600"/>
              </a:spcBef>
              <a:buClr>
                <a:srgbClr val="FFCC00"/>
              </a:buClr>
              <a:buFont typeface="Wingdings" panose="05000000000000000000" pitchFamily="2" charset="2"/>
              <a:buChar char="§"/>
            </a:pPr>
            <a:r>
              <a:rPr lang="en-US" sz="2200" dirty="0">
                <a:solidFill>
                  <a:srgbClr val="575756"/>
                </a:solidFill>
              </a:rPr>
              <a:t>Meetings, Conferences, Workshops, Exchange </a:t>
            </a:r>
            <a:r>
              <a:rPr lang="en-US" sz="2200" dirty="0"/>
              <a:t>of</a:t>
            </a:r>
            <a:r>
              <a:rPr lang="en-US" sz="2200" dirty="0">
                <a:solidFill>
                  <a:srgbClr val="575756"/>
                </a:solidFill>
              </a:rPr>
              <a:t> Scientific Staff, Summer Schools, Dissemination </a:t>
            </a:r>
            <a:r>
              <a:rPr lang="en-US" sz="2200" dirty="0"/>
              <a:t>Measures</a:t>
            </a:r>
            <a:endParaRPr lang="en-US" sz="2200" dirty="0">
              <a:solidFill>
                <a:srgbClr val="575756"/>
              </a:solidFill>
            </a:endParaRPr>
          </a:p>
          <a:p>
            <a:pPr marL="342900" indent="-342900">
              <a:lnSpc>
                <a:spcPct val="100000"/>
              </a:lnSpc>
              <a:buFont typeface="Wingdings" panose="05000000000000000000" pitchFamily="2" charset="2"/>
              <a:buChar char="§"/>
            </a:pPr>
            <a:r>
              <a:rPr lang="en-US" sz="2200" dirty="0">
                <a:solidFill>
                  <a:srgbClr val="575756"/>
                </a:solidFill>
              </a:rPr>
              <a:t>Institutions of at least 7 COST-Membe</a:t>
            </a:r>
            <a:r>
              <a:rPr lang="en-US" sz="2200" dirty="0"/>
              <a:t>r States</a:t>
            </a:r>
            <a:endParaRPr lang="en-US" sz="2200" dirty="0">
              <a:solidFill>
                <a:srgbClr val="575756"/>
              </a:solidFill>
            </a:endParaRPr>
          </a:p>
          <a:p>
            <a:pPr>
              <a:lnSpc>
                <a:spcPct val="100000"/>
              </a:lnSpc>
            </a:pPr>
            <a:r>
              <a:rPr lang="en-US" sz="2200" dirty="0"/>
              <a:t>Next Deadline (Cut-off date):  23 October 2024</a:t>
            </a:r>
          </a:p>
          <a:p>
            <a:pPr marL="342900" indent="-342900">
              <a:lnSpc>
                <a:spcPct val="100000"/>
              </a:lnSpc>
              <a:buFont typeface="Wingdings" panose="05000000000000000000" pitchFamily="2" charset="2"/>
              <a:buChar char="§"/>
            </a:pPr>
            <a:r>
              <a:rPr lang="en-US" sz="2200" u="sng" dirty="0">
                <a:solidFill>
                  <a:srgbClr val="575756"/>
                </a:solidFill>
              </a:rPr>
              <a:t>Participation in existing networks possible</a:t>
            </a:r>
          </a:p>
          <a:p>
            <a:pPr marL="0" indent="0">
              <a:lnSpc>
                <a:spcPct val="100000"/>
              </a:lnSpc>
              <a:buNone/>
            </a:pPr>
            <a:endParaRPr lang="de-DE" sz="2200" dirty="0">
              <a:hlinkClick r:id="rId3"/>
            </a:endParaRPr>
          </a:p>
          <a:p>
            <a:pPr marL="0" indent="0" algn="ctr">
              <a:lnSpc>
                <a:spcPct val="100000"/>
              </a:lnSpc>
              <a:buNone/>
            </a:pPr>
            <a:r>
              <a:rPr lang="de-DE" sz="2200" b="1" i="1" dirty="0">
                <a:hlinkClick r:id="rId3"/>
              </a:rPr>
              <a:t>https://www.cost.eu/</a:t>
            </a:r>
            <a:endParaRPr lang="en-US" sz="2200" b="1" i="1" dirty="0">
              <a:solidFill>
                <a:srgbClr val="575756"/>
              </a:solidFill>
            </a:endParaRPr>
          </a:p>
          <a:p>
            <a:pPr marL="342900" indent="-342900">
              <a:lnSpc>
                <a:spcPct val="100000"/>
              </a:lnSpc>
              <a:buFont typeface="Wingdings" panose="05000000000000000000" pitchFamily="2" charset="2"/>
              <a:buChar char="§"/>
            </a:pPr>
            <a:endParaRPr lang="de-DE" sz="2200" dirty="0">
              <a:solidFill>
                <a:srgbClr val="575756"/>
              </a:solidFill>
            </a:endParaRPr>
          </a:p>
        </p:txBody>
      </p:sp>
      <p:sp>
        <p:nvSpPr>
          <p:cNvPr id="2" name="Foliennummernplatzhalter 1"/>
          <p:cNvSpPr>
            <a:spLocks noGrp="1"/>
          </p:cNvSpPr>
          <p:nvPr>
            <p:ph type="sldNum" sz="quarter" idx="17"/>
          </p:nvPr>
        </p:nvSpPr>
        <p:spPr/>
        <p:txBody>
          <a:bodyPr/>
          <a:lstStyle/>
          <a:p>
            <a:r>
              <a:rPr lang="de-DE"/>
              <a:t> </a:t>
            </a:r>
            <a:fld id="{7F04332C-6DBA-40E7-BC0A-D16336A77AF4}" type="slidenum">
              <a:rPr lang="de-DE" smtClean="0"/>
              <a:pPr/>
              <a:t>23</a:t>
            </a:fld>
            <a:endParaRPr lang="de-DE" dirty="0"/>
          </a:p>
        </p:txBody>
      </p:sp>
      <p:pic>
        <p:nvPicPr>
          <p:cNvPr id="9" name="Grafik 8">
            <a:extLst>
              <a:ext uri="{FF2B5EF4-FFF2-40B4-BE49-F238E27FC236}">
                <a16:creationId xmlns:a16="http://schemas.microsoft.com/office/drawing/2014/main" id="{921EE63F-B61D-446D-B892-6B9A762A4C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704" y="3357318"/>
            <a:ext cx="5184635" cy="1225061"/>
          </a:xfrm>
          <a:prstGeom prst="rect">
            <a:avLst/>
          </a:prstGeom>
        </p:spPr>
      </p:pic>
    </p:spTree>
    <p:extLst>
      <p:ext uri="{BB962C8B-B14F-4D97-AF65-F5344CB8AC3E}">
        <p14:creationId xmlns:p14="http://schemas.microsoft.com/office/powerpoint/2010/main" val="3346923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a:srcRect r="945"/>
          <a:stretch/>
        </p:blipFill>
        <p:spPr>
          <a:xfrm>
            <a:off x="106460" y="1269287"/>
            <a:ext cx="13503079" cy="5202076"/>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Foliennummernplatzhalter 2"/>
          <p:cNvSpPr>
            <a:spLocks noGrp="1"/>
          </p:cNvSpPr>
          <p:nvPr>
            <p:ph type="sldNum" sz="quarter" idx="17"/>
          </p:nvPr>
        </p:nvSpPr>
        <p:spPr/>
        <p:txBody>
          <a:bodyPr/>
          <a:lstStyle/>
          <a:p>
            <a:r>
              <a:rPr lang="de-DE" dirty="0"/>
              <a:t> </a:t>
            </a:r>
            <a:fld id="{7F04332C-6DBA-40E7-BC0A-D16336A77AF4}" type="slidenum">
              <a:rPr lang="de-DE" smtClean="0"/>
              <a:pPr/>
              <a:t>24</a:t>
            </a:fld>
            <a:endParaRPr lang="de-DE" dirty="0"/>
          </a:p>
        </p:txBody>
      </p:sp>
      <p:sp>
        <p:nvSpPr>
          <p:cNvPr id="4" name="Textplatzhalter 3"/>
          <p:cNvSpPr>
            <a:spLocks noGrp="1"/>
          </p:cNvSpPr>
          <p:nvPr>
            <p:ph type="body" sz="quarter" idx="15"/>
          </p:nvPr>
        </p:nvSpPr>
        <p:spPr>
          <a:xfrm>
            <a:off x="381752" y="246626"/>
            <a:ext cx="12797699" cy="662400"/>
          </a:xfrm>
        </p:spPr>
        <p:txBody>
          <a:bodyPr/>
          <a:lstStyle/>
          <a:p>
            <a:r>
              <a:rPr lang="de-DE" dirty="0">
                <a:solidFill>
                  <a:srgbClr val="4D4D4D"/>
                </a:solidFill>
              </a:rPr>
              <a:t>Evaluation: </a:t>
            </a:r>
            <a:r>
              <a:rPr lang="de-DE" dirty="0" err="1">
                <a:solidFill>
                  <a:srgbClr val="4D4D4D"/>
                </a:solidFill>
              </a:rPr>
              <a:t>Contribute</a:t>
            </a:r>
            <a:r>
              <a:rPr lang="de-DE" dirty="0">
                <a:solidFill>
                  <a:srgbClr val="4D4D4D"/>
                </a:solidFill>
              </a:rPr>
              <a:t> </a:t>
            </a:r>
            <a:r>
              <a:rPr lang="de-DE" dirty="0" err="1">
                <a:solidFill>
                  <a:srgbClr val="4D4D4D"/>
                </a:solidFill>
              </a:rPr>
              <a:t>as</a:t>
            </a:r>
            <a:r>
              <a:rPr lang="de-DE" dirty="0">
                <a:solidFill>
                  <a:srgbClr val="4D4D4D"/>
                </a:solidFill>
              </a:rPr>
              <a:t> an expert </a:t>
            </a:r>
            <a:r>
              <a:rPr lang="de-DE" dirty="0" err="1">
                <a:solidFill>
                  <a:srgbClr val="4D4D4D"/>
                </a:solidFill>
              </a:rPr>
              <a:t>evaluator</a:t>
            </a:r>
            <a:endParaRPr lang="de-DE" dirty="0">
              <a:solidFill>
                <a:srgbClr val="FF0000"/>
              </a:solidFill>
            </a:endParaRPr>
          </a:p>
          <a:p>
            <a:endParaRPr lang="de-DE" dirty="0">
              <a:solidFill>
                <a:srgbClr val="FF0000"/>
              </a:solidFill>
            </a:endParaRPr>
          </a:p>
        </p:txBody>
      </p:sp>
      <p:sp>
        <p:nvSpPr>
          <p:cNvPr id="9" name="Textplatzhalter 1">
            <a:extLst>
              <a:ext uri="{FF2B5EF4-FFF2-40B4-BE49-F238E27FC236}">
                <a16:creationId xmlns:a16="http://schemas.microsoft.com/office/drawing/2014/main" id="{D8262FC2-23D1-4A95-BCDC-4D342A8E6310}"/>
              </a:ext>
            </a:extLst>
          </p:cNvPr>
          <p:cNvSpPr>
            <a:spLocks noGrp="1"/>
          </p:cNvSpPr>
          <p:nvPr>
            <p:ph type="body" sz="quarter" idx="16"/>
          </p:nvPr>
        </p:nvSpPr>
        <p:spPr>
          <a:xfrm>
            <a:off x="6060830" y="5798974"/>
            <a:ext cx="7432431" cy="1434166"/>
          </a:xfrm>
          <a:solidFill>
            <a:schemeClr val="bg1">
              <a:lumMod val="95000"/>
            </a:schemeClr>
          </a:solidFill>
          <a:effectLst>
            <a:outerShdw blurRad="63500" sx="102000" sy="102000" algn="ctr" rotWithShape="0">
              <a:prstClr val="black">
                <a:alpha val="40000"/>
              </a:prstClr>
            </a:outerShdw>
          </a:effectLst>
        </p:spPr>
        <p:txBody>
          <a:bodyPr/>
          <a:lstStyle/>
          <a:p>
            <a:pPr marL="342900" indent="-342900">
              <a:buClr>
                <a:srgbClr val="F69F19"/>
              </a:buClr>
              <a:buFont typeface="Arial" panose="020B0604020202020204" pitchFamily="34" charset="0"/>
              <a:buChar char="•"/>
            </a:pPr>
            <a:r>
              <a:rPr lang="en-GB" dirty="0">
                <a:solidFill>
                  <a:srgbClr val="575756"/>
                </a:solidFill>
              </a:rPr>
              <a:t>Evaluate grant and tender proposals</a:t>
            </a:r>
          </a:p>
          <a:p>
            <a:pPr marL="342900" indent="-342900">
              <a:buClr>
                <a:srgbClr val="F69F19"/>
              </a:buClr>
              <a:buFont typeface="Arial" panose="020B0604020202020204" pitchFamily="34" charset="0"/>
              <a:buChar char="•"/>
            </a:pPr>
            <a:r>
              <a:rPr lang="en-GB" dirty="0">
                <a:solidFill>
                  <a:srgbClr val="575756"/>
                </a:solidFill>
              </a:rPr>
              <a:t>Gain behind the scenes access to the evaluation process</a:t>
            </a:r>
          </a:p>
          <a:p>
            <a:pPr marL="342900" indent="-342900">
              <a:buClr>
                <a:srgbClr val="F69F19"/>
              </a:buClr>
              <a:buFont typeface="Arial" panose="020B0604020202020204" pitchFamily="34" charset="0"/>
              <a:buChar char="•"/>
            </a:pPr>
            <a:r>
              <a:rPr lang="en-GB" dirty="0">
                <a:solidFill>
                  <a:srgbClr val="575756"/>
                </a:solidFill>
              </a:rPr>
              <a:t>Registration via the </a:t>
            </a:r>
            <a:r>
              <a:rPr lang="en-GB" dirty="0">
                <a:solidFill>
                  <a:srgbClr val="575756"/>
                </a:solidFill>
                <a:hlinkClick r:id="rId4"/>
              </a:rPr>
              <a:t>Funding and Tender Portal</a:t>
            </a:r>
            <a:endParaRPr lang="en-GB" sz="2200" dirty="0">
              <a:solidFill>
                <a:srgbClr val="575756"/>
              </a:solidFill>
            </a:endParaRPr>
          </a:p>
          <a:p>
            <a:pPr>
              <a:buClr>
                <a:srgbClr val="F69F19"/>
              </a:buClr>
            </a:pPr>
            <a:endParaRPr lang="en-GB" sz="2200" dirty="0">
              <a:solidFill>
                <a:srgbClr val="575756"/>
              </a:solidFill>
            </a:endParaRPr>
          </a:p>
          <a:p>
            <a:pPr lvl="0">
              <a:buClr>
                <a:srgbClr val="F69F19"/>
              </a:buClr>
            </a:pPr>
            <a:endParaRPr lang="en-GB" sz="2200" dirty="0">
              <a:solidFill>
                <a:srgbClr val="575756"/>
              </a:solidFill>
            </a:endParaRPr>
          </a:p>
        </p:txBody>
      </p:sp>
    </p:spTree>
    <p:extLst>
      <p:ext uri="{BB962C8B-B14F-4D97-AF65-F5344CB8AC3E}">
        <p14:creationId xmlns:p14="http://schemas.microsoft.com/office/powerpoint/2010/main" val="2367886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p:txBody>
          <a:bodyPr/>
          <a:lstStyle/>
          <a:p>
            <a:r>
              <a:rPr lang="de-DE" dirty="0" err="1"/>
              <a:t>KoWi</a:t>
            </a:r>
            <a:r>
              <a:rPr lang="de-DE" dirty="0"/>
              <a:t> Services &amp; </a:t>
            </a:r>
            <a:r>
              <a:rPr lang="de-DE" dirty="0" err="1"/>
              <a:t>Contacts</a:t>
            </a:r>
            <a:endParaRPr lang="de-DE" dirty="0"/>
          </a:p>
        </p:txBody>
      </p:sp>
      <p:sp>
        <p:nvSpPr>
          <p:cNvPr id="2" name="Foliennummernplatzhalter 1"/>
          <p:cNvSpPr>
            <a:spLocks noGrp="1"/>
          </p:cNvSpPr>
          <p:nvPr>
            <p:ph type="sldNum" sz="quarter" idx="10"/>
          </p:nvPr>
        </p:nvSpPr>
        <p:spPr/>
        <p:txBody>
          <a:bodyPr/>
          <a:lstStyle/>
          <a:p>
            <a:r>
              <a:rPr lang="de-DE"/>
              <a:t> </a:t>
            </a:r>
            <a:fld id="{7F04332C-6DBA-40E7-BC0A-D16336A77AF4}" type="slidenum">
              <a:rPr lang="de-DE" smtClean="0"/>
              <a:pPr/>
              <a:t>25</a:t>
            </a:fld>
            <a:endParaRPr lang="de-DE" dirty="0"/>
          </a:p>
        </p:txBody>
      </p:sp>
    </p:spTree>
    <p:extLst>
      <p:ext uri="{BB962C8B-B14F-4D97-AF65-F5344CB8AC3E}">
        <p14:creationId xmlns:p14="http://schemas.microsoft.com/office/powerpoint/2010/main" val="383943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5"/>
          </p:nvPr>
        </p:nvSpPr>
        <p:spPr>
          <a:xfrm>
            <a:off x="399685" y="261647"/>
            <a:ext cx="12019778" cy="662400"/>
          </a:xfrm>
        </p:spPr>
        <p:txBody>
          <a:bodyPr/>
          <a:lstStyle/>
          <a:p>
            <a:r>
              <a:rPr lang="de-DE" dirty="0">
                <a:solidFill>
                  <a:srgbClr val="575756"/>
                </a:solidFill>
              </a:rPr>
              <a:t>Collaborative </a:t>
            </a:r>
            <a:r>
              <a:rPr lang="de-DE" dirty="0"/>
              <a:t>R</a:t>
            </a:r>
            <a:r>
              <a:rPr lang="de-DE" dirty="0">
                <a:solidFill>
                  <a:srgbClr val="575756"/>
                </a:solidFill>
              </a:rPr>
              <a:t>esearch in </a:t>
            </a:r>
            <a:r>
              <a:rPr lang="de-DE" dirty="0" err="1">
                <a:solidFill>
                  <a:srgbClr val="575756"/>
                </a:solidFill>
              </a:rPr>
              <a:t>Horizon</a:t>
            </a:r>
            <a:r>
              <a:rPr lang="de-DE" dirty="0">
                <a:solidFill>
                  <a:srgbClr val="575756"/>
                </a:solidFill>
              </a:rPr>
              <a:t> Europe: </a:t>
            </a:r>
            <a:r>
              <a:rPr lang="de-DE" dirty="0" err="1">
                <a:solidFill>
                  <a:srgbClr val="575756"/>
                </a:solidFill>
              </a:rPr>
              <a:t>KoWi</a:t>
            </a:r>
            <a:r>
              <a:rPr lang="de-DE" dirty="0">
                <a:solidFill>
                  <a:srgbClr val="575756"/>
                </a:solidFill>
              </a:rPr>
              <a:t>-Services</a:t>
            </a:r>
          </a:p>
        </p:txBody>
      </p:sp>
      <p:sp>
        <p:nvSpPr>
          <p:cNvPr id="5" name="Richtungspfeil 4"/>
          <p:cNvSpPr/>
          <p:nvPr/>
        </p:nvSpPr>
        <p:spPr>
          <a:xfrm>
            <a:off x="2087062" y="2340680"/>
            <a:ext cx="2438271" cy="1137733"/>
          </a:xfrm>
          <a:prstGeom prst="homePlate">
            <a:avLst>
              <a:gd name="adj" fmla="val 17850"/>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latin typeface="Fira Sans Book" panose="020B0503050000020004" pitchFamily="34" charset="0"/>
                <a:ea typeface="Verdana" pitchFamily="34" charset="0"/>
                <a:cs typeface="Verdana" pitchFamily="34" charset="0"/>
              </a:rPr>
              <a:t>Flexible </a:t>
            </a:r>
          </a:p>
          <a:p>
            <a:pPr algn="ctr"/>
            <a:r>
              <a:rPr lang="de-DE" sz="1800" b="1" dirty="0" err="1">
                <a:latin typeface="Fira Sans Book" panose="020B0503050000020004" pitchFamily="34" charset="0"/>
                <a:ea typeface="Verdana" pitchFamily="34" charset="0"/>
                <a:cs typeface="Verdana" pitchFamily="34" charset="0"/>
              </a:rPr>
              <a:t>event</a:t>
            </a:r>
            <a:r>
              <a:rPr lang="de-DE" sz="1800" b="1" dirty="0">
                <a:latin typeface="Fira Sans Book" panose="020B0503050000020004" pitchFamily="34" charset="0"/>
                <a:ea typeface="Verdana" pitchFamily="34" charset="0"/>
                <a:cs typeface="Verdana" pitchFamily="34" charset="0"/>
              </a:rPr>
              <a:t> </a:t>
            </a:r>
            <a:r>
              <a:rPr lang="de-DE" sz="1800" b="1" dirty="0" err="1">
                <a:latin typeface="Fira Sans Book" panose="020B0503050000020004" pitchFamily="34" charset="0"/>
                <a:ea typeface="Verdana" pitchFamily="34" charset="0"/>
                <a:cs typeface="Verdana" pitchFamily="34" charset="0"/>
              </a:rPr>
              <a:t>formats</a:t>
            </a:r>
            <a:endParaRPr lang="de-DE" sz="1800" b="1" dirty="0">
              <a:latin typeface="Fira Sans Book" panose="020B0503050000020004" pitchFamily="34" charset="0"/>
              <a:ea typeface="Verdana" pitchFamily="34" charset="0"/>
              <a:cs typeface="Verdana" pitchFamily="34" charset="0"/>
            </a:endParaRPr>
          </a:p>
        </p:txBody>
      </p:sp>
      <p:sp>
        <p:nvSpPr>
          <p:cNvPr id="6" name="Rechteck 5"/>
          <p:cNvSpPr/>
          <p:nvPr/>
        </p:nvSpPr>
        <p:spPr>
          <a:xfrm>
            <a:off x="4606609" y="2398103"/>
            <a:ext cx="7336347" cy="1122464"/>
          </a:xfrm>
          <a:prstGeom prst="rect">
            <a:avLst/>
          </a:prstGeom>
          <a:noFill/>
          <a:ln w="25400" cap="flat" cmpd="sng" algn="ctr">
            <a:noFill/>
            <a:prstDash val="solid"/>
          </a:ln>
          <a:effectLst/>
        </p:spPr>
        <p:txBody>
          <a:bodyPr rtlCol="0" anchor="ctr"/>
          <a:lstStyle/>
          <a:p>
            <a:pPr marL="308192" indent="-308192" defTabSz="1032083">
              <a:spcAft>
                <a:spcPts val="677"/>
              </a:spcAft>
              <a:buClr>
                <a:srgbClr val="F69F19"/>
              </a:buClr>
              <a:buSzPct val="100000"/>
              <a:buFont typeface="Wingdings" pitchFamily="2" charset="2"/>
              <a:buChar char="§"/>
              <a:defRPr/>
            </a:pPr>
            <a:r>
              <a:rPr lang="de-DE" sz="2000" kern="0" dirty="0" err="1">
                <a:solidFill>
                  <a:srgbClr val="575756"/>
                </a:solidFill>
                <a:latin typeface="Fira Sans Book" panose="020B0503050000020004" pitchFamily="34" charset="0"/>
              </a:rPr>
              <a:t>From</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thematic</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entry</a:t>
            </a:r>
            <a:r>
              <a:rPr lang="de-DE" sz="2000" kern="0" dirty="0">
                <a:solidFill>
                  <a:srgbClr val="575756"/>
                </a:solidFill>
                <a:latin typeface="Fira Sans Book" panose="020B0503050000020004" pitchFamily="34" charset="0"/>
              </a:rPr>
              <a:t>/</a:t>
            </a:r>
            <a:r>
              <a:rPr lang="de-DE" sz="2000" kern="0" dirty="0" err="1">
                <a:solidFill>
                  <a:srgbClr val="575756"/>
                </a:solidFill>
                <a:latin typeface="Fira Sans Book" panose="020B0503050000020004" pitchFamily="34" charset="0"/>
              </a:rPr>
              <a:t>beginning</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and</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proposal</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writing</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through</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to</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strategic</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advice</a:t>
            </a:r>
            <a:r>
              <a:rPr lang="de-DE" sz="2000" kern="0" dirty="0">
                <a:solidFill>
                  <a:srgbClr val="575756"/>
                </a:solidFill>
                <a:latin typeface="Fira Sans Book" panose="020B0503050000020004" pitchFamily="34" charset="0"/>
              </a:rPr>
              <a:t> </a:t>
            </a:r>
          </a:p>
          <a:p>
            <a:pPr marL="308192" indent="-308192" defTabSz="1032083">
              <a:spcAft>
                <a:spcPts val="677"/>
              </a:spcAft>
              <a:buClr>
                <a:srgbClr val="F69F19"/>
              </a:buClr>
              <a:buSzPct val="100000"/>
              <a:buFont typeface="Wingdings" pitchFamily="2" charset="2"/>
              <a:buChar char="§"/>
              <a:defRPr/>
            </a:pPr>
            <a:r>
              <a:rPr lang="de-DE" sz="2000" kern="0" dirty="0">
                <a:solidFill>
                  <a:srgbClr val="575756"/>
                </a:solidFill>
                <a:latin typeface="Fira Sans Book" panose="020B0503050000020004" pitchFamily="34" charset="0"/>
              </a:rPr>
              <a:t>Taylor </a:t>
            </a:r>
            <a:r>
              <a:rPr lang="de-DE" sz="2000" kern="0" dirty="0" err="1">
                <a:solidFill>
                  <a:srgbClr val="575756"/>
                </a:solidFill>
                <a:latin typeface="Fira Sans Book" panose="020B0503050000020004" pitchFamily="34" charset="0"/>
              </a:rPr>
              <a:t>made</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events</a:t>
            </a:r>
            <a:r>
              <a:rPr lang="de-DE" sz="2000" kern="0" dirty="0">
                <a:solidFill>
                  <a:srgbClr val="575756"/>
                </a:solidFill>
                <a:latin typeface="Fira Sans Book" panose="020B0503050000020004" pitchFamily="34" charset="0"/>
              </a:rPr>
              <a:t> (e.g. on-site </a:t>
            </a:r>
            <a:r>
              <a:rPr lang="de-DE" sz="2000" kern="0" dirty="0" err="1">
                <a:solidFill>
                  <a:srgbClr val="575756"/>
                </a:solidFill>
                <a:latin typeface="Fira Sans Book" panose="020B0503050000020004" pitchFamily="34" charset="0"/>
              </a:rPr>
              <a:t>events</a:t>
            </a:r>
            <a:r>
              <a:rPr lang="de-DE" sz="2000" kern="0" dirty="0">
                <a:solidFill>
                  <a:srgbClr val="575756"/>
                </a:solidFill>
                <a:latin typeface="Fira Sans Book" panose="020B0503050000020004" pitchFamily="34" charset="0"/>
              </a:rPr>
              <a:t>, online </a:t>
            </a:r>
            <a:r>
              <a:rPr lang="de-DE" sz="2000" kern="0" dirty="0" err="1">
                <a:solidFill>
                  <a:srgbClr val="575756"/>
                </a:solidFill>
                <a:latin typeface="Fira Sans Book" panose="020B0503050000020004" pitchFamily="34" charset="0"/>
              </a:rPr>
              <a:t>events</a:t>
            </a:r>
            <a:r>
              <a:rPr lang="de-DE" sz="2000" kern="0" dirty="0">
                <a:solidFill>
                  <a:srgbClr val="575756"/>
                </a:solidFill>
                <a:latin typeface="Fira Sans Book" panose="020B0503050000020004" pitchFamily="34" charset="0"/>
              </a:rPr>
              <a:t>, etc.)</a:t>
            </a:r>
          </a:p>
        </p:txBody>
      </p:sp>
      <p:sp>
        <p:nvSpPr>
          <p:cNvPr id="7" name="Richtungspfeil 6"/>
          <p:cNvSpPr/>
          <p:nvPr/>
        </p:nvSpPr>
        <p:spPr>
          <a:xfrm>
            <a:off x="2087062" y="3885115"/>
            <a:ext cx="2438271" cy="1137733"/>
          </a:xfrm>
          <a:prstGeom prst="homePlate">
            <a:avLst>
              <a:gd name="adj" fmla="val 17850"/>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err="1">
                <a:latin typeface="Fira Sans Book" panose="020B0503050000020004" pitchFamily="34" charset="0"/>
                <a:ea typeface="Verdana" pitchFamily="34" charset="0"/>
                <a:cs typeface="Verdana" pitchFamily="34" charset="0"/>
              </a:rPr>
              <a:t>Advice</a:t>
            </a:r>
            <a:endParaRPr lang="de-DE" sz="1800" b="1" dirty="0">
              <a:latin typeface="Fira Sans Book" panose="020B0503050000020004" pitchFamily="34" charset="0"/>
              <a:ea typeface="Verdana" pitchFamily="34" charset="0"/>
              <a:cs typeface="Verdana" pitchFamily="34" charset="0"/>
            </a:endParaRPr>
          </a:p>
        </p:txBody>
      </p:sp>
      <p:sp>
        <p:nvSpPr>
          <p:cNvPr id="8" name="Richtungspfeil 7"/>
          <p:cNvSpPr/>
          <p:nvPr/>
        </p:nvSpPr>
        <p:spPr>
          <a:xfrm>
            <a:off x="2087062" y="5429283"/>
            <a:ext cx="2438271" cy="1137733"/>
          </a:xfrm>
          <a:prstGeom prst="homePlate">
            <a:avLst>
              <a:gd name="adj" fmla="val 17850"/>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latin typeface="Fira Sans Book" panose="020B0503050000020004" pitchFamily="34" charset="0"/>
                <a:ea typeface="Verdana" pitchFamily="34" charset="0"/>
                <a:cs typeface="Verdana" pitchFamily="34" charset="0"/>
              </a:rPr>
              <a:t>Office </a:t>
            </a:r>
            <a:r>
              <a:rPr lang="de-DE" sz="1800" b="1" dirty="0" err="1">
                <a:latin typeface="Fira Sans Book" panose="020B0503050000020004" pitchFamily="34" charset="0"/>
                <a:ea typeface="Verdana" pitchFamily="34" charset="0"/>
                <a:cs typeface="Verdana" pitchFamily="34" charset="0"/>
              </a:rPr>
              <a:t>infrastructure</a:t>
            </a:r>
            <a:r>
              <a:rPr lang="de-DE" sz="1800" b="1" dirty="0">
                <a:latin typeface="Fira Sans Book" panose="020B0503050000020004" pitchFamily="34" charset="0"/>
                <a:ea typeface="Verdana" pitchFamily="34" charset="0"/>
                <a:cs typeface="Verdana" pitchFamily="34" charset="0"/>
              </a:rPr>
              <a:t> in </a:t>
            </a:r>
            <a:br>
              <a:rPr lang="de-DE" sz="1800" b="1" dirty="0">
                <a:latin typeface="Fira Sans Book" panose="020B0503050000020004" pitchFamily="34" charset="0"/>
                <a:ea typeface="Verdana" pitchFamily="34" charset="0"/>
                <a:cs typeface="Verdana" pitchFamily="34" charset="0"/>
              </a:rPr>
            </a:br>
            <a:r>
              <a:rPr lang="de-DE" sz="1800" b="1" dirty="0" err="1">
                <a:latin typeface="Fira Sans Book" panose="020B0503050000020004" pitchFamily="34" charset="0"/>
                <a:ea typeface="Verdana" pitchFamily="34" charset="0"/>
                <a:cs typeface="Verdana" pitchFamily="34" charset="0"/>
              </a:rPr>
              <a:t>Brussels</a:t>
            </a:r>
            <a:r>
              <a:rPr lang="de-DE" sz="1800" b="1" dirty="0">
                <a:latin typeface="Fira Sans Book" panose="020B0503050000020004" pitchFamily="34" charset="0"/>
                <a:ea typeface="Verdana" pitchFamily="34" charset="0"/>
                <a:cs typeface="Verdana" pitchFamily="34" charset="0"/>
              </a:rPr>
              <a:t> &amp; Bonn</a:t>
            </a:r>
          </a:p>
        </p:txBody>
      </p:sp>
      <p:sp>
        <p:nvSpPr>
          <p:cNvPr id="9" name="Rechteck 8"/>
          <p:cNvSpPr/>
          <p:nvPr/>
        </p:nvSpPr>
        <p:spPr>
          <a:xfrm>
            <a:off x="4606609" y="3856650"/>
            <a:ext cx="6664607" cy="1300411"/>
          </a:xfrm>
          <a:prstGeom prst="rect">
            <a:avLst/>
          </a:prstGeom>
          <a:noFill/>
          <a:ln w="25400" cap="flat" cmpd="sng" algn="ctr">
            <a:noFill/>
            <a:prstDash val="solid"/>
          </a:ln>
          <a:effectLst/>
        </p:spPr>
        <p:txBody>
          <a:bodyPr rtlCol="0" anchor="ctr"/>
          <a:lstStyle/>
          <a:p>
            <a:pPr marL="308192" indent="-308192">
              <a:spcAft>
                <a:spcPts val="677"/>
              </a:spcAft>
              <a:buClr>
                <a:srgbClr val="F69F19"/>
              </a:buClr>
              <a:buSzPct val="100000"/>
              <a:buFont typeface="Wingdings" pitchFamily="2" charset="2"/>
              <a:buChar char="§"/>
              <a:defRPr/>
            </a:pPr>
            <a:r>
              <a:rPr lang="de-DE" sz="2000" kern="0" dirty="0">
                <a:solidFill>
                  <a:srgbClr val="575756"/>
                </a:solidFill>
                <a:latin typeface="Fira Sans Book" panose="020B0503050000020004" pitchFamily="34" charset="0"/>
              </a:rPr>
              <a:t>Initial </a:t>
            </a:r>
            <a:r>
              <a:rPr lang="de-DE" sz="2000" kern="0" dirty="0" err="1">
                <a:solidFill>
                  <a:srgbClr val="575756"/>
                </a:solidFill>
                <a:latin typeface="Fira Sans Book" panose="020B0503050000020004" pitchFamily="34" charset="0"/>
              </a:rPr>
              <a:t>consultation</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and</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strategic</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positioning</a:t>
            </a:r>
            <a:endParaRPr lang="de-DE" sz="2000" kern="0" dirty="0">
              <a:solidFill>
                <a:srgbClr val="575756"/>
              </a:solidFill>
              <a:latin typeface="Fira Sans Book" panose="020B0503050000020004" pitchFamily="34" charset="0"/>
            </a:endParaRPr>
          </a:p>
          <a:p>
            <a:pPr marL="308192" indent="-308192">
              <a:spcAft>
                <a:spcPts val="677"/>
              </a:spcAft>
              <a:buClr>
                <a:srgbClr val="F69F19"/>
              </a:buClr>
              <a:buSzPct val="100000"/>
              <a:buFont typeface="Wingdings" pitchFamily="2" charset="2"/>
              <a:buChar char="§"/>
              <a:defRPr/>
            </a:pPr>
            <a:r>
              <a:rPr lang="de-DE" sz="2000" kern="0" dirty="0" err="1">
                <a:solidFill>
                  <a:srgbClr val="575756"/>
                </a:solidFill>
                <a:latin typeface="Fira Sans Book" panose="020B0503050000020004" pitchFamily="34" charset="0"/>
              </a:rPr>
              <a:t>Thematic</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proposal</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advice</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with</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reference</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to</a:t>
            </a:r>
            <a:r>
              <a:rPr lang="de-DE" sz="2000" kern="0" dirty="0">
                <a:solidFill>
                  <a:srgbClr val="575756"/>
                </a:solidFill>
                <a:latin typeface="Fira Sans Book" panose="020B0503050000020004" pitchFamily="34" charset="0"/>
              </a:rPr>
              <a:t>/in </a:t>
            </a:r>
            <a:r>
              <a:rPr lang="de-DE" sz="2000" kern="0" dirty="0" err="1">
                <a:solidFill>
                  <a:srgbClr val="575756"/>
                </a:solidFill>
                <a:latin typeface="Fira Sans Book" panose="020B0503050000020004" pitchFamily="34" charset="0"/>
              </a:rPr>
              <a:t>cooperation</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with</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thematic</a:t>
            </a:r>
            <a:r>
              <a:rPr lang="de-DE" sz="2000" kern="0" dirty="0">
                <a:solidFill>
                  <a:srgbClr val="575756"/>
                </a:solidFill>
                <a:latin typeface="Fira Sans Book" panose="020B0503050000020004" pitchFamily="34" charset="0"/>
              </a:rPr>
              <a:t> NCP </a:t>
            </a:r>
            <a:r>
              <a:rPr lang="de-DE" sz="2000" kern="0" dirty="0" err="1">
                <a:solidFill>
                  <a:srgbClr val="575756"/>
                </a:solidFill>
                <a:latin typeface="Fira Sans Book" panose="020B0503050000020004" pitchFamily="34" charset="0"/>
              </a:rPr>
              <a:t>and</a:t>
            </a:r>
            <a:r>
              <a:rPr lang="de-DE" sz="2000" kern="0" dirty="0">
                <a:solidFill>
                  <a:srgbClr val="575756"/>
                </a:solidFill>
                <a:latin typeface="Fira Sans Book" panose="020B0503050000020004" pitchFamily="34" charset="0"/>
              </a:rPr>
              <a:t> EEN, </a:t>
            </a:r>
            <a:r>
              <a:rPr lang="de-DE" sz="2000" kern="0" dirty="0" err="1">
                <a:solidFill>
                  <a:srgbClr val="575756"/>
                </a:solidFill>
                <a:latin typeface="Fira Sans Book" panose="020B0503050000020004" pitchFamily="34" charset="0"/>
              </a:rPr>
              <a:t>if</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applicable</a:t>
            </a:r>
            <a:endParaRPr lang="de-DE" sz="2000" kern="0" dirty="0">
              <a:solidFill>
                <a:srgbClr val="575756"/>
              </a:solidFill>
              <a:latin typeface="Fira Sans Book" panose="020B0503050000020004" pitchFamily="34" charset="0"/>
            </a:endParaRPr>
          </a:p>
          <a:p>
            <a:pPr marL="308192" indent="-308192">
              <a:spcAft>
                <a:spcPts val="677"/>
              </a:spcAft>
              <a:buClr>
                <a:srgbClr val="F69F19"/>
              </a:buClr>
              <a:buSzPct val="100000"/>
              <a:buFont typeface="Wingdings" pitchFamily="2" charset="2"/>
              <a:buChar char="§"/>
              <a:defRPr/>
            </a:pPr>
            <a:r>
              <a:rPr lang="de-DE" sz="2000" kern="0" dirty="0">
                <a:solidFill>
                  <a:srgbClr val="575756"/>
                </a:solidFill>
                <a:latin typeface="Fira Sans Book" panose="020B0503050000020004" pitchFamily="34" charset="0"/>
              </a:rPr>
              <a:t>Legal </a:t>
            </a:r>
            <a:r>
              <a:rPr lang="de-DE" sz="2000" kern="0" dirty="0" err="1">
                <a:solidFill>
                  <a:srgbClr val="575756"/>
                </a:solidFill>
                <a:latin typeface="Fira Sans Book" panose="020B0503050000020004" pitchFamily="34" charset="0"/>
              </a:rPr>
              <a:t>and</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financial</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matters</a:t>
            </a:r>
            <a:endParaRPr lang="de-DE" sz="2000" kern="0" dirty="0">
              <a:solidFill>
                <a:srgbClr val="575756"/>
              </a:solidFill>
              <a:latin typeface="Fira Sans Book" panose="020B0503050000020004" pitchFamily="34" charset="0"/>
            </a:endParaRPr>
          </a:p>
        </p:txBody>
      </p:sp>
      <p:sp>
        <p:nvSpPr>
          <p:cNvPr id="10" name="Rechteck 9"/>
          <p:cNvSpPr/>
          <p:nvPr/>
        </p:nvSpPr>
        <p:spPr>
          <a:xfrm>
            <a:off x="4606609" y="5482164"/>
            <a:ext cx="6664607" cy="1056584"/>
          </a:xfrm>
          <a:prstGeom prst="rect">
            <a:avLst/>
          </a:prstGeom>
          <a:noFill/>
          <a:ln w="25400" cap="flat" cmpd="sng" algn="ctr">
            <a:noFill/>
            <a:prstDash val="solid"/>
          </a:ln>
          <a:effectLst/>
        </p:spPr>
        <p:txBody>
          <a:bodyPr rtlCol="0" anchor="ctr"/>
          <a:lstStyle/>
          <a:p>
            <a:pPr marL="308192" indent="-308192">
              <a:spcAft>
                <a:spcPts val="677"/>
              </a:spcAft>
              <a:buClr>
                <a:srgbClr val="F69F19"/>
              </a:buClr>
              <a:buSzPct val="100000"/>
              <a:buFont typeface="Wingdings" pitchFamily="2" charset="2"/>
              <a:buChar char="§"/>
              <a:defRPr/>
            </a:pPr>
            <a:r>
              <a:rPr lang="de-DE" sz="2000" kern="0" dirty="0">
                <a:solidFill>
                  <a:srgbClr val="575756"/>
                </a:solidFill>
                <a:latin typeface="Fira Sans Book" panose="020B0503050000020004" pitchFamily="34" charset="0"/>
              </a:rPr>
              <a:t>Meeting </a:t>
            </a:r>
            <a:r>
              <a:rPr lang="de-DE" sz="2000" kern="0" dirty="0" err="1">
                <a:solidFill>
                  <a:srgbClr val="575756"/>
                </a:solidFill>
                <a:latin typeface="Fira Sans Book" panose="020B0503050000020004" pitchFamily="34" charset="0"/>
              </a:rPr>
              <a:t>rooms</a:t>
            </a:r>
            <a:r>
              <a:rPr lang="de-DE" sz="2000" kern="0" dirty="0">
                <a:solidFill>
                  <a:srgbClr val="575756"/>
                </a:solidFill>
                <a:latin typeface="Fira Sans Book" panose="020B0503050000020004" pitchFamily="34" charset="0"/>
              </a:rPr>
              <a:t> &amp; </a:t>
            </a:r>
            <a:r>
              <a:rPr lang="de-DE" sz="2000" kern="0" dirty="0" err="1">
                <a:solidFill>
                  <a:srgbClr val="575756"/>
                </a:solidFill>
                <a:latin typeface="Fira Sans Book" panose="020B0503050000020004" pitchFamily="34" charset="0"/>
              </a:rPr>
              <a:t>guest</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offices</a:t>
            </a:r>
            <a:r>
              <a:rPr lang="de-DE" sz="2000" kern="0" dirty="0">
                <a:solidFill>
                  <a:srgbClr val="575756"/>
                </a:solidFill>
                <a:latin typeface="Fira Sans Book" panose="020B0503050000020004" pitchFamily="34" charset="0"/>
              </a:rPr>
              <a:t> in </a:t>
            </a:r>
            <a:r>
              <a:rPr lang="de-DE" sz="2000" kern="0" dirty="0" err="1">
                <a:solidFill>
                  <a:srgbClr val="575756"/>
                </a:solidFill>
                <a:latin typeface="Fira Sans Book" panose="020B0503050000020004" pitchFamily="34" charset="0"/>
              </a:rPr>
              <a:t>Brussels</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and</a:t>
            </a:r>
            <a:r>
              <a:rPr lang="de-DE" sz="2000" kern="0" dirty="0">
                <a:solidFill>
                  <a:srgbClr val="575756"/>
                </a:solidFill>
                <a:latin typeface="Fira Sans Book" panose="020B0503050000020004" pitchFamily="34" charset="0"/>
              </a:rPr>
              <a:t> Bonn (e.g. </a:t>
            </a:r>
            <a:r>
              <a:rPr lang="de-DE" sz="2000" kern="0" dirty="0" err="1">
                <a:solidFill>
                  <a:srgbClr val="575756"/>
                </a:solidFill>
                <a:latin typeface="Fira Sans Book" panose="020B0503050000020004" pitchFamily="34" charset="0"/>
              </a:rPr>
              <a:t>to</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prepare</a:t>
            </a:r>
            <a:r>
              <a:rPr lang="de-DE" sz="2000" kern="0" dirty="0">
                <a:solidFill>
                  <a:srgbClr val="575756"/>
                </a:solidFill>
                <a:latin typeface="Fira Sans Book" panose="020B0503050000020004" pitchFamily="34" charset="0"/>
              </a:rPr>
              <a:t>/hold </a:t>
            </a:r>
            <a:r>
              <a:rPr lang="de-DE" sz="2000" kern="0" dirty="0" err="1">
                <a:solidFill>
                  <a:srgbClr val="575756"/>
                </a:solidFill>
                <a:latin typeface="Fira Sans Book" panose="020B0503050000020004" pitchFamily="34" charset="0"/>
              </a:rPr>
              <a:t>project</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meetings</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and</a:t>
            </a:r>
            <a:r>
              <a:rPr lang="de-DE" sz="2000" kern="0" dirty="0">
                <a:solidFill>
                  <a:srgbClr val="575756"/>
                </a:solidFill>
                <a:latin typeface="Fira Sans Book" panose="020B0503050000020004" pitchFamily="34" charset="0"/>
              </a:rPr>
              <a:t> </a:t>
            </a:r>
            <a:r>
              <a:rPr lang="de-DE" sz="2000" kern="0" dirty="0" err="1">
                <a:solidFill>
                  <a:srgbClr val="575756"/>
                </a:solidFill>
                <a:latin typeface="Fira Sans Book" panose="020B0503050000020004" pitchFamily="34" charset="0"/>
              </a:rPr>
              <a:t>reviews</a:t>
            </a:r>
            <a:r>
              <a:rPr lang="de-DE" sz="2000" kern="0" dirty="0">
                <a:solidFill>
                  <a:srgbClr val="575756"/>
                </a:solidFill>
                <a:latin typeface="Fira Sans Book" panose="020B0503050000020004" pitchFamily="34" charset="0"/>
              </a:rPr>
              <a:t>)</a:t>
            </a:r>
          </a:p>
        </p:txBody>
      </p:sp>
      <p:sp>
        <p:nvSpPr>
          <p:cNvPr id="11" name="Rechteck 10"/>
          <p:cNvSpPr/>
          <p:nvPr/>
        </p:nvSpPr>
        <p:spPr>
          <a:xfrm>
            <a:off x="2899819" y="1100043"/>
            <a:ext cx="8371397" cy="1056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b="1" dirty="0" err="1">
                <a:solidFill>
                  <a:srgbClr val="F69F19"/>
                </a:solidFill>
                <a:latin typeface="Fira Sans Book" panose="020B0503050000020004" pitchFamily="34" charset="0"/>
              </a:rPr>
              <a:t>KoWi</a:t>
            </a:r>
            <a:r>
              <a:rPr lang="de-DE" sz="2200" b="1" dirty="0">
                <a:solidFill>
                  <a:srgbClr val="F69F19"/>
                </a:solidFill>
                <a:latin typeface="Fira Sans Book" panose="020B0503050000020004" pitchFamily="34" charset="0"/>
              </a:rPr>
              <a:t> </a:t>
            </a:r>
            <a:r>
              <a:rPr lang="de-DE" sz="2200" b="1" dirty="0" err="1">
                <a:solidFill>
                  <a:srgbClr val="F69F19"/>
                </a:solidFill>
                <a:latin typeface="Fira Sans Book" panose="020B0503050000020004" pitchFamily="34" charset="0"/>
              </a:rPr>
              <a:t>as</a:t>
            </a:r>
            <a:r>
              <a:rPr lang="de-DE" sz="2200" b="1" dirty="0">
                <a:solidFill>
                  <a:srgbClr val="F69F19"/>
                </a:solidFill>
                <a:latin typeface="Fira Sans Book" panose="020B0503050000020004" pitchFamily="34" charset="0"/>
              </a:rPr>
              <a:t> Guide/Navigator </a:t>
            </a:r>
            <a:r>
              <a:rPr lang="de-DE" sz="2200" b="1" dirty="0" err="1">
                <a:solidFill>
                  <a:srgbClr val="F69F19"/>
                </a:solidFill>
                <a:latin typeface="Fira Sans Book" panose="020B0503050000020004" pitchFamily="34" charset="0"/>
              </a:rPr>
              <a:t>for</a:t>
            </a:r>
            <a:r>
              <a:rPr lang="de-DE" sz="2200" b="1" dirty="0">
                <a:solidFill>
                  <a:srgbClr val="F69F19"/>
                </a:solidFill>
                <a:latin typeface="Fira Sans Book" panose="020B0503050000020004" pitchFamily="34" charset="0"/>
              </a:rPr>
              <a:t> Collaborative Research</a:t>
            </a:r>
            <a:endParaRPr lang="de-DE" sz="2200" dirty="0">
              <a:solidFill>
                <a:srgbClr val="F69F19"/>
              </a:solidFill>
              <a:latin typeface="Fira Sans Book" panose="020B0503050000020004" pitchFamily="34" charset="0"/>
            </a:endParaRPr>
          </a:p>
        </p:txBody>
      </p:sp>
      <p:grpSp>
        <p:nvGrpSpPr>
          <p:cNvPr id="12" name="Gruppieren 11"/>
          <p:cNvGrpSpPr/>
          <p:nvPr/>
        </p:nvGrpSpPr>
        <p:grpSpPr>
          <a:xfrm>
            <a:off x="2116601" y="1354621"/>
            <a:ext cx="609916" cy="609500"/>
            <a:chOff x="577653" y="2132856"/>
            <a:chExt cx="540369" cy="540000"/>
          </a:xfrm>
        </p:grpSpPr>
        <p:sp>
          <p:nvSpPr>
            <p:cNvPr id="13" name="Ellipse 12"/>
            <p:cNvSpPr>
              <a:spLocks noChangeAspect="1"/>
            </p:cNvSpPr>
            <p:nvPr/>
          </p:nvSpPr>
          <p:spPr>
            <a:xfrm>
              <a:off x="577653" y="2132856"/>
              <a:ext cx="540369" cy="540000"/>
            </a:xfrm>
            <a:prstGeom prst="ellipse">
              <a:avLst/>
            </a:prstGeom>
            <a:noFill/>
            <a:ln w="38100" cap="flat" cmpd="sng" algn="ctr">
              <a:solidFill>
                <a:srgbClr val="F69F19"/>
              </a:solidFill>
              <a:prstDash val="solid"/>
            </a:ln>
            <a:effectLst/>
          </p:spPr>
          <p:txBody>
            <a:bodyPr rtlCol="0" anchor="ctr"/>
            <a:lstStyle/>
            <a:p>
              <a:pPr algn="ctr" defTabSz="1032083">
                <a:defRPr/>
              </a:pPr>
              <a:endParaRPr lang="de-DE" sz="3160" b="1" kern="0" dirty="0">
                <a:solidFill>
                  <a:srgbClr val="4A6983"/>
                </a:solidFill>
                <a:latin typeface="Verdana"/>
              </a:endParaRPr>
            </a:p>
          </p:txBody>
        </p:sp>
        <p:grpSp>
          <p:nvGrpSpPr>
            <p:cNvPr id="14" name="Gruppieren 48"/>
            <p:cNvGrpSpPr/>
            <p:nvPr/>
          </p:nvGrpSpPr>
          <p:grpSpPr>
            <a:xfrm rot="13271244">
              <a:off x="715844" y="2376359"/>
              <a:ext cx="129617" cy="194270"/>
              <a:chOff x="-2844824" y="3068266"/>
              <a:chExt cx="1224802" cy="1296144"/>
            </a:xfrm>
            <a:solidFill>
              <a:srgbClr val="FEB83E"/>
            </a:solidFill>
          </p:grpSpPr>
          <p:sp>
            <p:nvSpPr>
              <p:cNvPr id="19" name="Warning Icon"/>
              <p:cNvSpPr>
                <a:spLocks noEditPoints="1"/>
              </p:cNvSpPr>
              <p:nvPr/>
            </p:nvSpPr>
            <p:spPr bwMode="auto">
              <a:xfrm>
                <a:off x="-2844824" y="3068266"/>
                <a:ext cx="1224802" cy="1296144"/>
              </a:xfrm>
              <a:custGeom>
                <a:avLst/>
                <a:gdLst>
                  <a:gd name="T0" fmla="*/ 767 w 800"/>
                  <a:gd name="T1" fmla="*/ 738 h 738"/>
                  <a:gd name="T2" fmla="*/ 33 w 800"/>
                  <a:gd name="T3" fmla="*/ 738 h 738"/>
                  <a:gd name="T4" fmla="*/ 33 w 800"/>
                  <a:gd name="T5" fmla="*/ 619 h 738"/>
                  <a:gd name="T6" fmla="*/ 350 w 800"/>
                  <a:gd name="T7" fmla="*/ 33 h 738"/>
                  <a:gd name="T8" fmla="*/ 470 w 800"/>
                  <a:gd name="T9" fmla="*/ 33 h 738"/>
                  <a:gd name="T10" fmla="*/ 767 w 800"/>
                  <a:gd name="T11" fmla="*/ 619 h 738"/>
                  <a:gd name="T12" fmla="*/ 767 w 800"/>
                  <a:gd name="T13" fmla="*/ 738 h 738"/>
                  <a:gd name="T14" fmla="*/ 329 w 800"/>
                  <a:gd name="T15" fmla="*/ 209 h 738"/>
                  <a:gd name="T16" fmla="*/ 364 w 800"/>
                  <a:gd name="T17" fmla="*/ 499 h 738"/>
                  <a:gd name="T18" fmla="*/ 435 w 800"/>
                  <a:gd name="T19" fmla="*/ 499 h 738"/>
                  <a:gd name="T20" fmla="*/ 470 w 800"/>
                  <a:gd name="T21" fmla="*/ 209 h 738"/>
                  <a:gd name="T22" fmla="*/ 329 w 800"/>
                  <a:gd name="T23" fmla="*/ 209 h 738"/>
                  <a:gd name="T24" fmla="*/ 400 w 800"/>
                  <a:gd name="T25" fmla="*/ 541 h 738"/>
                  <a:gd name="T26" fmla="*/ 343 w 800"/>
                  <a:gd name="T27" fmla="*/ 597 h 738"/>
                  <a:gd name="T28" fmla="*/ 400 w 800"/>
                  <a:gd name="T29" fmla="*/ 654 h 738"/>
                  <a:gd name="T30" fmla="*/ 456 w 800"/>
                  <a:gd name="T31" fmla="*/ 597 h 738"/>
                  <a:gd name="T32" fmla="*/ 400 w 800"/>
                  <a:gd name="T33" fmla="*/ 54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738">
                    <a:moveTo>
                      <a:pt x="767" y="738"/>
                    </a:moveTo>
                    <a:lnTo>
                      <a:pt x="33" y="738"/>
                    </a:lnTo>
                    <a:cubicBezTo>
                      <a:pt x="0" y="705"/>
                      <a:pt x="0" y="652"/>
                      <a:pt x="33" y="619"/>
                    </a:cubicBezTo>
                    <a:lnTo>
                      <a:pt x="350" y="33"/>
                    </a:lnTo>
                    <a:cubicBezTo>
                      <a:pt x="383" y="0"/>
                      <a:pt x="436" y="0"/>
                      <a:pt x="470" y="33"/>
                    </a:cubicBezTo>
                    <a:lnTo>
                      <a:pt x="767" y="619"/>
                    </a:lnTo>
                    <a:cubicBezTo>
                      <a:pt x="800" y="652"/>
                      <a:pt x="800" y="705"/>
                      <a:pt x="767" y="738"/>
                    </a:cubicBezTo>
                    <a:close/>
                    <a:moveTo>
                      <a:pt x="329" y="209"/>
                    </a:moveTo>
                    <a:lnTo>
                      <a:pt x="364" y="499"/>
                    </a:lnTo>
                    <a:lnTo>
                      <a:pt x="435" y="499"/>
                    </a:lnTo>
                    <a:lnTo>
                      <a:pt x="470" y="209"/>
                    </a:lnTo>
                    <a:lnTo>
                      <a:pt x="329" y="209"/>
                    </a:lnTo>
                    <a:close/>
                    <a:moveTo>
                      <a:pt x="400" y="541"/>
                    </a:moveTo>
                    <a:cubicBezTo>
                      <a:pt x="369" y="541"/>
                      <a:pt x="343" y="566"/>
                      <a:pt x="343" y="597"/>
                    </a:cubicBezTo>
                    <a:cubicBezTo>
                      <a:pt x="343" y="629"/>
                      <a:pt x="369" y="654"/>
                      <a:pt x="400" y="654"/>
                    </a:cubicBezTo>
                    <a:cubicBezTo>
                      <a:pt x="431" y="654"/>
                      <a:pt x="456" y="629"/>
                      <a:pt x="456" y="597"/>
                    </a:cubicBezTo>
                    <a:cubicBezTo>
                      <a:pt x="456" y="566"/>
                      <a:pt x="431" y="541"/>
                      <a:pt x="400" y="541"/>
                    </a:cubicBezTo>
                    <a:close/>
                  </a:path>
                </a:pathLst>
              </a:custGeom>
              <a:grpFill/>
              <a:ln w="0">
                <a:noFill/>
                <a:prstDash val="solid"/>
                <a:round/>
                <a:headEnd/>
                <a:tailEnd/>
              </a:ln>
            </p:spPr>
            <p:txBody>
              <a:bodyPr vert="horz" wrap="square" lIns="103209" tIns="51604" rIns="103209" bIns="51604" numCol="1" anchor="t" anchorCtr="0" compatLnSpc="1">
                <a:prstTxWarp prst="textNoShape">
                  <a:avLst/>
                </a:prstTxWarp>
              </a:bodyPr>
              <a:lstStyle/>
              <a:p>
                <a:pPr algn="ctr"/>
                <a:endParaRPr lang="en-US" sz="1016"/>
              </a:p>
            </p:txBody>
          </p:sp>
          <p:sp>
            <p:nvSpPr>
              <p:cNvPr id="20" name="Gleichschenkliges Dreieck 19"/>
              <p:cNvSpPr/>
              <p:nvPr/>
            </p:nvSpPr>
            <p:spPr>
              <a:xfrm>
                <a:off x="-2626082" y="3112168"/>
                <a:ext cx="792089" cy="115212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88"/>
              </a:p>
            </p:txBody>
          </p:sp>
        </p:grpSp>
        <p:grpSp>
          <p:nvGrpSpPr>
            <p:cNvPr id="15" name="Gruppieren 6"/>
            <p:cNvGrpSpPr/>
            <p:nvPr/>
          </p:nvGrpSpPr>
          <p:grpSpPr>
            <a:xfrm rot="2483099">
              <a:off x="840027" y="2230187"/>
              <a:ext cx="129617" cy="194570"/>
              <a:chOff x="-2863473" y="2914380"/>
              <a:chExt cx="1224821" cy="1298152"/>
            </a:xfrm>
            <a:solidFill>
              <a:srgbClr val="FEB83E"/>
            </a:solidFill>
          </p:grpSpPr>
          <p:sp>
            <p:nvSpPr>
              <p:cNvPr id="17" name="Warning Icon"/>
              <p:cNvSpPr>
                <a:spLocks noEditPoints="1"/>
              </p:cNvSpPr>
              <p:nvPr/>
            </p:nvSpPr>
            <p:spPr bwMode="auto">
              <a:xfrm>
                <a:off x="-2863473" y="2914380"/>
                <a:ext cx="1224821" cy="1296151"/>
              </a:xfrm>
              <a:custGeom>
                <a:avLst/>
                <a:gdLst>
                  <a:gd name="T0" fmla="*/ 767 w 800"/>
                  <a:gd name="T1" fmla="*/ 738 h 738"/>
                  <a:gd name="T2" fmla="*/ 33 w 800"/>
                  <a:gd name="T3" fmla="*/ 738 h 738"/>
                  <a:gd name="T4" fmla="*/ 33 w 800"/>
                  <a:gd name="T5" fmla="*/ 619 h 738"/>
                  <a:gd name="T6" fmla="*/ 350 w 800"/>
                  <a:gd name="T7" fmla="*/ 33 h 738"/>
                  <a:gd name="T8" fmla="*/ 470 w 800"/>
                  <a:gd name="T9" fmla="*/ 33 h 738"/>
                  <a:gd name="T10" fmla="*/ 767 w 800"/>
                  <a:gd name="T11" fmla="*/ 619 h 738"/>
                  <a:gd name="T12" fmla="*/ 767 w 800"/>
                  <a:gd name="T13" fmla="*/ 738 h 738"/>
                  <a:gd name="T14" fmla="*/ 329 w 800"/>
                  <a:gd name="T15" fmla="*/ 209 h 738"/>
                  <a:gd name="T16" fmla="*/ 364 w 800"/>
                  <a:gd name="T17" fmla="*/ 499 h 738"/>
                  <a:gd name="T18" fmla="*/ 435 w 800"/>
                  <a:gd name="T19" fmla="*/ 499 h 738"/>
                  <a:gd name="T20" fmla="*/ 470 w 800"/>
                  <a:gd name="T21" fmla="*/ 209 h 738"/>
                  <a:gd name="T22" fmla="*/ 329 w 800"/>
                  <a:gd name="T23" fmla="*/ 209 h 738"/>
                  <a:gd name="T24" fmla="*/ 400 w 800"/>
                  <a:gd name="T25" fmla="*/ 541 h 738"/>
                  <a:gd name="T26" fmla="*/ 343 w 800"/>
                  <a:gd name="T27" fmla="*/ 597 h 738"/>
                  <a:gd name="T28" fmla="*/ 400 w 800"/>
                  <a:gd name="T29" fmla="*/ 654 h 738"/>
                  <a:gd name="T30" fmla="*/ 456 w 800"/>
                  <a:gd name="T31" fmla="*/ 597 h 738"/>
                  <a:gd name="T32" fmla="*/ 400 w 800"/>
                  <a:gd name="T33" fmla="*/ 54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738">
                    <a:moveTo>
                      <a:pt x="767" y="738"/>
                    </a:moveTo>
                    <a:lnTo>
                      <a:pt x="33" y="738"/>
                    </a:lnTo>
                    <a:cubicBezTo>
                      <a:pt x="0" y="705"/>
                      <a:pt x="0" y="652"/>
                      <a:pt x="33" y="619"/>
                    </a:cubicBezTo>
                    <a:lnTo>
                      <a:pt x="350" y="33"/>
                    </a:lnTo>
                    <a:cubicBezTo>
                      <a:pt x="383" y="0"/>
                      <a:pt x="436" y="0"/>
                      <a:pt x="470" y="33"/>
                    </a:cubicBezTo>
                    <a:lnTo>
                      <a:pt x="767" y="619"/>
                    </a:lnTo>
                    <a:cubicBezTo>
                      <a:pt x="800" y="652"/>
                      <a:pt x="800" y="705"/>
                      <a:pt x="767" y="738"/>
                    </a:cubicBezTo>
                    <a:close/>
                    <a:moveTo>
                      <a:pt x="329" y="209"/>
                    </a:moveTo>
                    <a:lnTo>
                      <a:pt x="364" y="499"/>
                    </a:lnTo>
                    <a:lnTo>
                      <a:pt x="435" y="499"/>
                    </a:lnTo>
                    <a:lnTo>
                      <a:pt x="470" y="209"/>
                    </a:lnTo>
                    <a:lnTo>
                      <a:pt x="329" y="209"/>
                    </a:lnTo>
                    <a:close/>
                    <a:moveTo>
                      <a:pt x="400" y="541"/>
                    </a:moveTo>
                    <a:cubicBezTo>
                      <a:pt x="369" y="541"/>
                      <a:pt x="343" y="566"/>
                      <a:pt x="343" y="597"/>
                    </a:cubicBezTo>
                    <a:cubicBezTo>
                      <a:pt x="343" y="629"/>
                      <a:pt x="369" y="654"/>
                      <a:pt x="400" y="654"/>
                    </a:cubicBezTo>
                    <a:cubicBezTo>
                      <a:pt x="431" y="654"/>
                      <a:pt x="456" y="629"/>
                      <a:pt x="456" y="597"/>
                    </a:cubicBezTo>
                    <a:cubicBezTo>
                      <a:pt x="456" y="566"/>
                      <a:pt x="431" y="541"/>
                      <a:pt x="400" y="541"/>
                    </a:cubicBezTo>
                    <a:close/>
                  </a:path>
                </a:pathLst>
              </a:custGeom>
              <a:grpFill/>
              <a:ln w="0">
                <a:noFill/>
                <a:prstDash val="solid"/>
                <a:round/>
                <a:headEnd/>
                <a:tailEnd/>
              </a:ln>
            </p:spPr>
            <p:txBody>
              <a:bodyPr vert="horz" wrap="square" lIns="103209" tIns="51604" rIns="103209" bIns="51604" numCol="1" anchor="t" anchorCtr="0" compatLnSpc="1">
                <a:prstTxWarp prst="textNoShape">
                  <a:avLst/>
                </a:prstTxWarp>
              </a:bodyPr>
              <a:lstStyle/>
              <a:p>
                <a:pPr algn="ctr"/>
                <a:endParaRPr lang="en-US" sz="1016"/>
              </a:p>
            </p:txBody>
          </p:sp>
          <p:sp>
            <p:nvSpPr>
              <p:cNvPr id="18" name="Gleichschenkliges Dreieck 17"/>
              <p:cNvSpPr/>
              <p:nvPr/>
            </p:nvSpPr>
            <p:spPr>
              <a:xfrm>
                <a:off x="-2728312" y="2978279"/>
                <a:ext cx="954522" cy="123425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88"/>
              </a:p>
            </p:txBody>
          </p:sp>
        </p:grpSp>
        <p:sp>
          <p:nvSpPr>
            <p:cNvPr id="16" name="Ellipse 15"/>
            <p:cNvSpPr>
              <a:spLocks noChangeAspect="1"/>
            </p:cNvSpPr>
            <p:nvPr/>
          </p:nvSpPr>
          <p:spPr>
            <a:xfrm rot="2545161">
              <a:off x="768262" y="2337084"/>
              <a:ext cx="137922" cy="137923"/>
            </a:xfrm>
            <a:prstGeom prst="ellipse">
              <a:avLst/>
            </a:prstGeom>
            <a:solidFill>
              <a:schemeClr val="bg1"/>
            </a:solidFill>
            <a:ln w="38100">
              <a:solidFill>
                <a:srgbClr val="FEB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88"/>
            </a:p>
          </p:txBody>
        </p:sp>
      </p:grpSp>
      <p:sp>
        <p:nvSpPr>
          <p:cNvPr id="2" name="Foliennummernplatzhalter 1"/>
          <p:cNvSpPr>
            <a:spLocks noGrp="1"/>
          </p:cNvSpPr>
          <p:nvPr>
            <p:ph type="sldNum" sz="quarter" idx="17"/>
          </p:nvPr>
        </p:nvSpPr>
        <p:spPr/>
        <p:txBody>
          <a:bodyPr/>
          <a:lstStyle/>
          <a:p>
            <a:r>
              <a:rPr lang="de-DE"/>
              <a:t> </a:t>
            </a:r>
            <a:fld id="{7F04332C-6DBA-40E7-BC0A-D16336A77AF4}" type="slidenum">
              <a:rPr lang="de-DE" smtClean="0"/>
              <a:pPr/>
              <a:t>26</a:t>
            </a:fld>
            <a:endParaRPr lang="de-DE" dirty="0"/>
          </a:p>
        </p:txBody>
      </p:sp>
    </p:spTree>
    <p:extLst>
      <p:ext uri="{BB962C8B-B14F-4D97-AF65-F5344CB8AC3E}">
        <p14:creationId xmlns:p14="http://schemas.microsoft.com/office/powerpoint/2010/main" val="1635857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feld 35"/>
          <p:cNvSpPr txBox="1"/>
          <p:nvPr/>
        </p:nvSpPr>
        <p:spPr>
          <a:xfrm>
            <a:off x="559531" y="3114885"/>
            <a:ext cx="3096344" cy="400110"/>
          </a:xfrm>
          <a:prstGeom prst="rect">
            <a:avLst/>
          </a:prstGeom>
          <a:noFill/>
        </p:spPr>
        <p:txBody>
          <a:bodyPr wrap="square" rtlCol="0">
            <a:spAutoFit/>
          </a:bodyPr>
          <a:lstStyle/>
          <a:p>
            <a:r>
              <a:rPr lang="de-DE" sz="2000" dirty="0" err="1">
                <a:solidFill>
                  <a:srgbClr val="F69F19"/>
                </a:solidFill>
                <a:latin typeface="Fira Sans Book" panose="020B0503050000020004" pitchFamily="34" charset="0"/>
                <a:ea typeface="Verdana" pitchFamily="34" charset="0"/>
                <a:cs typeface="Verdana" pitchFamily="34" charset="0"/>
              </a:rPr>
              <a:t>KoWi</a:t>
            </a:r>
            <a:r>
              <a:rPr lang="de-DE" sz="2000" dirty="0">
                <a:solidFill>
                  <a:srgbClr val="F69F19"/>
                </a:solidFill>
                <a:latin typeface="Fira Sans Book" panose="020B0503050000020004" pitchFamily="34" charset="0"/>
                <a:ea typeface="Verdana" pitchFamily="34" charset="0"/>
                <a:cs typeface="Verdana" pitchFamily="34" charset="0"/>
              </a:rPr>
              <a:t> </a:t>
            </a:r>
            <a:r>
              <a:rPr lang="de-DE" sz="2000" dirty="0" err="1">
                <a:solidFill>
                  <a:srgbClr val="F69F19"/>
                </a:solidFill>
                <a:latin typeface="Fira Sans Book" panose="020B0503050000020004" pitchFamily="34" charset="0"/>
                <a:ea typeface="Verdana" pitchFamily="34" charset="0"/>
                <a:cs typeface="Verdana" pitchFamily="34" charset="0"/>
              </a:rPr>
              <a:t>advisors</a:t>
            </a:r>
            <a:endParaRPr lang="de-DE" sz="2000" dirty="0">
              <a:solidFill>
                <a:srgbClr val="F69F19"/>
              </a:solidFill>
              <a:latin typeface="Fira Sans Book" panose="020B0503050000020004" pitchFamily="34" charset="0"/>
              <a:ea typeface="Verdana" pitchFamily="34" charset="0"/>
              <a:cs typeface="Verdana" pitchFamily="34" charset="0"/>
            </a:endParaRPr>
          </a:p>
        </p:txBody>
      </p:sp>
      <p:sp>
        <p:nvSpPr>
          <p:cNvPr id="54" name="Textplatzhalter 53"/>
          <p:cNvSpPr>
            <a:spLocks noGrp="1"/>
          </p:cNvSpPr>
          <p:nvPr>
            <p:ph type="body" sz="quarter" idx="16"/>
          </p:nvPr>
        </p:nvSpPr>
        <p:spPr>
          <a:xfrm>
            <a:off x="572517" y="1373660"/>
            <a:ext cx="2806968" cy="414216"/>
          </a:xfrm>
          <a:prstGeom prst="rect">
            <a:avLst/>
          </a:prstGeom>
        </p:spPr>
        <p:txBody>
          <a:bodyPr wrap="square">
            <a:spAutoFit/>
          </a:bodyPr>
          <a:lstStyle/>
          <a:p>
            <a:pPr marL="0" indent="0">
              <a:buNone/>
            </a:pPr>
            <a:r>
              <a:rPr lang="de-DE" sz="2000" dirty="0" err="1">
                <a:solidFill>
                  <a:srgbClr val="F69F19"/>
                </a:solidFill>
                <a:ea typeface="Verdana" pitchFamily="34" charset="0"/>
                <a:cs typeface="Verdana" pitchFamily="34" charset="0"/>
              </a:rPr>
              <a:t>Coordination</a:t>
            </a:r>
            <a:endParaRPr lang="de-DE" sz="2000" dirty="0">
              <a:solidFill>
                <a:srgbClr val="F69F19"/>
              </a:solidFill>
              <a:ea typeface="Verdana" pitchFamily="34" charset="0"/>
              <a:cs typeface="Verdana" pitchFamily="34" charset="0"/>
            </a:endParaRPr>
          </a:p>
        </p:txBody>
      </p:sp>
      <p:pic>
        <p:nvPicPr>
          <p:cNvPr id="24" name="Picture 24"/>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267" y="2040878"/>
            <a:ext cx="1029600" cy="687600"/>
          </a:xfrm>
          <a:prstGeom prst="rect">
            <a:avLst/>
          </a:prstGeom>
          <a:noFill/>
        </p:spPr>
      </p:pic>
      <p:pic>
        <p:nvPicPr>
          <p:cNvPr id="26" name="Picture 2"/>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92162" y="2105046"/>
            <a:ext cx="1029600" cy="687600"/>
          </a:xfrm>
          <a:prstGeom prst="rect">
            <a:avLst/>
          </a:prstGeom>
          <a:noFill/>
        </p:spPr>
      </p:pic>
      <p:sp>
        <p:nvSpPr>
          <p:cNvPr id="28" name="Textfeld 27"/>
          <p:cNvSpPr txBox="1"/>
          <p:nvPr/>
        </p:nvSpPr>
        <p:spPr>
          <a:xfrm>
            <a:off x="6138629" y="2038300"/>
            <a:ext cx="3993875" cy="938719"/>
          </a:xfrm>
          <a:prstGeom prst="rect">
            <a:avLst/>
          </a:prstGeom>
          <a:noFill/>
        </p:spPr>
        <p:txBody>
          <a:bodyPr wrap="square" rtlCol="0">
            <a:spAutoFit/>
          </a:bodyPr>
          <a:lstStyle/>
          <a:p>
            <a:r>
              <a:rPr lang="de-DE" sz="1100" b="1" dirty="0">
                <a:solidFill>
                  <a:srgbClr val="575756"/>
                </a:solidFill>
                <a:latin typeface="Fira Sans Book" panose="020B0503050000020004" pitchFamily="34" charset="0"/>
                <a:ea typeface="Verdana" pitchFamily="34" charset="0"/>
                <a:cs typeface="Verdana" pitchFamily="34" charset="0"/>
              </a:rPr>
              <a:t>Mareike Schmitt</a:t>
            </a:r>
          </a:p>
          <a:p>
            <a:r>
              <a:rPr lang="de-DE" sz="1100" dirty="0" err="1">
                <a:solidFill>
                  <a:srgbClr val="575756"/>
                </a:solidFill>
                <a:latin typeface="Fira Sans Book" panose="020B0503050000020004" pitchFamily="34" charset="0"/>
                <a:ea typeface="Verdana" pitchFamily="34" charset="0"/>
                <a:cs typeface="Verdana" pitchFamily="34" charset="0"/>
              </a:rPr>
              <a:t>Deputy</a:t>
            </a:r>
            <a:r>
              <a:rPr lang="de-DE" sz="1100" dirty="0">
                <a:solidFill>
                  <a:srgbClr val="575756"/>
                </a:solidFill>
                <a:latin typeface="Fira Sans Book" panose="020B0503050000020004" pitchFamily="34" charset="0"/>
                <a:ea typeface="Verdana" pitchFamily="34" charset="0"/>
                <a:cs typeface="Verdana" pitchFamily="34" charset="0"/>
              </a:rPr>
              <a:t> Head </a:t>
            </a:r>
            <a:r>
              <a:rPr lang="de-DE" sz="1100" dirty="0" err="1">
                <a:solidFill>
                  <a:srgbClr val="575756"/>
                </a:solidFill>
                <a:latin typeface="Fira Sans Book" panose="020B0503050000020004" pitchFamily="34" charset="0"/>
                <a:ea typeface="Verdana" pitchFamily="34" charset="0"/>
                <a:cs typeface="Verdana" pitchFamily="34" charset="0"/>
              </a:rPr>
              <a:t>of</a:t>
            </a:r>
            <a:r>
              <a:rPr lang="de-DE" sz="1100" dirty="0">
                <a:solidFill>
                  <a:srgbClr val="575756"/>
                </a:solidFill>
                <a:latin typeface="Fira Sans Book" panose="020B0503050000020004" pitchFamily="34" charset="0"/>
                <a:ea typeface="Verdana" pitchFamily="34" charset="0"/>
                <a:cs typeface="Verdana" pitchFamily="34" charset="0"/>
              </a:rPr>
              <a:t> Team, </a:t>
            </a:r>
            <a:r>
              <a:rPr lang="en-US" sz="1100" dirty="0">
                <a:solidFill>
                  <a:srgbClr val="575756"/>
                </a:solidFill>
                <a:latin typeface="Fira Sans Book" panose="020B0503050000020004" pitchFamily="34" charset="0"/>
                <a:ea typeface="Verdana" pitchFamily="34" charset="0"/>
                <a:cs typeface="Verdana" pitchFamily="34" charset="0"/>
              </a:rPr>
              <a:t>Cluster 5 (Climate &amp; Energy),</a:t>
            </a:r>
          </a:p>
          <a:p>
            <a:r>
              <a:rPr lang="en-US" sz="1100" dirty="0">
                <a:solidFill>
                  <a:srgbClr val="575756"/>
                </a:solidFill>
                <a:latin typeface="Fira Sans Book" panose="020B0503050000020004" pitchFamily="34" charset="0"/>
                <a:ea typeface="Verdana" pitchFamily="34" charset="0"/>
                <a:cs typeface="Verdana" pitchFamily="34" charset="0"/>
              </a:rPr>
              <a:t>Cluster 6 (Food, </a:t>
            </a:r>
            <a:r>
              <a:rPr lang="en-US" sz="1100" dirty="0" err="1">
                <a:solidFill>
                  <a:srgbClr val="575756"/>
                </a:solidFill>
                <a:latin typeface="Fira Sans Book" panose="020B0503050000020004" pitchFamily="34" charset="0"/>
                <a:ea typeface="Verdana" pitchFamily="34" charset="0"/>
                <a:cs typeface="Verdana" pitchFamily="34" charset="0"/>
              </a:rPr>
              <a:t>Bioeconomy</a:t>
            </a:r>
            <a:r>
              <a:rPr lang="en-US" sz="1100" dirty="0">
                <a:solidFill>
                  <a:srgbClr val="575756"/>
                </a:solidFill>
                <a:latin typeface="Fira Sans Book" panose="020B0503050000020004" pitchFamily="34" charset="0"/>
                <a:ea typeface="Verdana" pitchFamily="34" charset="0"/>
                <a:cs typeface="Verdana" pitchFamily="34" charset="0"/>
              </a:rPr>
              <a:t> &amp; Agriculture)</a:t>
            </a:r>
          </a:p>
          <a:p>
            <a:r>
              <a:rPr lang="de-DE" sz="1100" dirty="0">
                <a:solidFill>
                  <a:srgbClr val="575756"/>
                </a:solidFill>
                <a:latin typeface="Fira Sans Book" panose="020B0503050000020004" pitchFamily="34" charset="0"/>
                <a:ea typeface="Verdana" pitchFamily="34" charset="0"/>
                <a:cs typeface="Verdana" pitchFamily="34" charset="0"/>
              </a:rPr>
              <a:t>+32-2-54802-22 </a:t>
            </a:r>
            <a:br>
              <a:rPr lang="de-DE" sz="1100" dirty="0">
                <a:solidFill>
                  <a:srgbClr val="575756"/>
                </a:solidFill>
                <a:latin typeface="Fira Sans Book" panose="020B0503050000020004" pitchFamily="34" charset="0"/>
                <a:ea typeface="Verdana" pitchFamily="34" charset="0"/>
                <a:cs typeface="Verdana" pitchFamily="34" charset="0"/>
              </a:rPr>
            </a:br>
            <a:r>
              <a:rPr lang="de-DE" sz="1100" dirty="0">
                <a:solidFill>
                  <a:srgbClr val="575756"/>
                </a:solidFill>
                <a:latin typeface="Fira Sans Book" panose="020B0503050000020004" pitchFamily="34" charset="0"/>
                <a:ea typeface="Verdana" pitchFamily="34" charset="0"/>
                <a:cs typeface="Verdana" pitchFamily="34" charset="0"/>
              </a:rPr>
              <a:t>mareike.schmitt@kowi.de</a:t>
            </a:r>
          </a:p>
        </p:txBody>
      </p:sp>
      <p:pic>
        <p:nvPicPr>
          <p:cNvPr id="32" name="Picture 2"/>
          <p:cNvPicPr preferRelativeResize="0">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24726" y="3692088"/>
            <a:ext cx="1029600" cy="687600"/>
          </a:xfrm>
          <a:prstGeom prst="rect">
            <a:avLst/>
          </a:prstGeom>
          <a:noFill/>
        </p:spPr>
      </p:pic>
      <p:sp>
        <p:nvSpPr>
          <p:cNvPr id="35" name="Textfeld 34"/>
          <p:cNvSpPr txBox="1"/>
          <p:nvPr/>
        </p:nvSpPr>
        <p:spPr>
          <a:xfrm>
            <a:off x="1632589" y="4891560"/>
            <a:ext cx="1728192" cy="769441"/>
          </a:xfrm>
          <a:prstGeom prst="rect">
            <a:avLst/>
          </a:prstGeom>
          <a:noFill/>
        </p:spPr>
        <p:txBody>
          <a:bodyPr wrap="square" rtlCol="0">
            <a:spAutoFit/>
          </a:bodyPr>
          <a:lstStyle/>
          <a:p>
            <a:r>
              <a:rPr lang="de-DE" sz="1100" b="1" dirty="0">
                <a:solidFill>
                  <a:srgbClr val="575756"/>
                </a:solidFill>
                <a:latin typeface="Fira Sans Book" panose="020B0503050000020004" pitchFamily="34" charset="0"/>
                <a:ea typeface="Verdana" pitchFamily="34" charset="0"/>
                <a:cs typeface="Verdana" pitchFamily="34" charset="0"/>
              </a:rPr>
              <a:t>Martin Winger</a:t>
            </a:r>
          </a:p>
          <a:p>
            <a:r>
              <a:rPr lang="de-DE" sz="1100" dirty="0">
                <a:solidFill>
                  <a:srgbClr val="575756"/>
                </a:solidFill>
                <a:latin typeface="Fira Sans Book" panose="020B0503050000020004" pitchFamily="34" charset="0"/>
                <a:ea typeface="Verdana" pitchFamily="34" charset="0"/>
                <a:cs typeface="Verdana" pitchFamily="34" charset="0"/>
              </a:rPr>
              <a:t>European </a:t>
            </a:r>
            <a:r>
              <a:rPr lang="de-DE" sz="1100" dirty="0" err="1">
                <a:solidFill>
                  <a:srgbClr val="575756"/>
                </a:solidFill>
                <a:latin typeface="Fira Sans Book" panose="020B0503050000020004" pitchFamily="34" charset="0"/>
                <a:ea typeface="Verdana" pitchFamily="34" charset="0"/>
                <a:cs typeface="Verdana" pitchFamily="34" charset="0"/>
              </a:rPr>
              <a:t>Policies</a:t>
            </a:r>
            <a:endParaRPr lang="de-DE" sz="1100" dirty="0">
              <a:solidFill>
                <a:srgbClr val="575756"/>
              </a:solidFill>
              <a:latin typeface="Fira Sans Book" panose="020B0503050000020004" pitchFamily="34" charset="0"/>
              <a:ea typeface="Verdana" pitchFamily="34" charset="0"/>
              <a:cs typeface="Verdana" pitchFamily="34" charset="0"/>
            </a:endParaRPr>
          </a:p>
          <a:p>
            <a:r>
              <a:rPr lang="de-DE" sz="1100" dirty="0">
                <a:solidFill>
                  <a:srgbClr val="575756"/>
                </a:solidFill>
                <a:latin typeface="Fira Sans Book" panose="020B0503050000020004" pitchFamily="34" charset="0"/>
                <a:ea typeface="Verdana" pitchFamily="34" charset="0"/>
                <a:cs typeface="Verdana" pitchFamily="34" charset="0"/>
              </a:rPr>
              <a:t>+32-2-54802- 21 martin.winger@kowi.de</a:t>
            </a:r>
            <a:endParaRPr lang="de-DE" sz="1100" b="1" dirty="0">
              <a:solidFill>
                <a:srgbClr val="575756"/>
              </a:solidFill>
              <a:latin typeface="Fira Sans Book" panose="020B0503050000020004" pitchFamily="34" charset="0"/>
              <a:ea typeface="Verdana" pitchFamily="34" charset="0"/>
              <a:cs typeface="Verdana" pitchFamily="34" charset="0"/>
            </a:endParaRPr>
          </a:p>
        </p:txBody>
      </p:sp>
      <p:sp>
        <p:nvSpPr>
          <p:cNvPr id="48" name="Textfeld 47"/>
          <p:cNvSpPr txBox="1"/>
          <p:nvPr/>
        </p:nvSpPr>
        <p:spPr>
          <a:xfrm flipH="1">
            <a:off x="10379863" y="3692088"/>
            <a:ext cx="2766510" cy="938719"/>
          </a:xfrm>
          <a:prstGeom prst="rect">
            <a:avLst/>
          </a:prstGeom>
          <a:noFill/>
        </p:spPr>
        <p:txBody>
          <a:bodyPr wrap="square" rtlCol="0">
            <a:spAutoFit/>
          </a:bodyPr>
          <a:lstStyle/>
          <a:p>
            <a:r>
              <a:rPr lang="de-DE" sz="1100" b="1" dirty="0">
                <a:solidFill>
                  <a:srgbClr val="575756"/>
                </a:solidFill>
                <a:latin typeface="Fira Sans Book" panose="020B0503050000020004" pitchFamily="34" charset="0"/>
                <a:ea typeface="Verdana" pitchFamily="34" charset="0"/>
                <a:cs typeface="Verdana" pitchFamily="34" charset="0"/>
              </a:rPr>
              <a:t>Cristina </a:t>
            </a:r>
            <a:r>
              <a:rPr lang="de-DE" sz="1100" b="1" dirty="0" err="1">
                <a:solidFill>
                  <a:srgbClr val="575756"/>
                </a:solidFill>
                <a:latin typeface="Fira Sans Book" panose="020B0503050000020004" pitchFamily="34" charset="0"/>
                <a:ea typeface="Verdana" pitchFamily="34" charset="0"/>
                <a:cs typeface="Verdana" pitchFamily="34" charset="0"/>
              </a:rPr>
              <a:t>Condovici</a:t>
            </a:r>
            <a:endParaRPr lang="de-DE" sz="1100" b="1" dirty="0">
              <a:solidFill>
                <a:srgbClr val="575756"/>
              </a:solidFill>
              <a:latin typeface="Fira Sans Book" panose="020B0503050000020004" pitchFamily="34" charset="0"/>
              <a:ea typeface="Verdana" pitchFamily="34" charset="0"/>
              <a:cs typeface="Verdana" pitchFamily="34" charset="0"/>
            </a:endParaRPr>
          </a:p>
          <a:p>
            <a:r>
              <a:rPr lang="en-US" sz="1100" dirty="0">
                <a:solidFill>
                  <a:srgbClr val="575756"/>
                </a:solidFill>
                <a:latin typeface="Fira Sans Book" panose="020B0503050000020004" pitchFamily="34" charset="0"/>
                <a:ea typeface="Verdana" pitchFamily="34" charset="0"/>
                <a:cs typeface="Verdana" pitchFamily="34" charset="0"/>
              </a:rPr>
              <a:t>Cluster 4 (Digital), Cluster 5 (Mobility),</a:t>
            </a:r>
          </a:p>
          <a:p>
            <a:r>
              <a:rPr lang="en-US" sz="1100" dirty="0">
                <a:solidFill>
                  <a:srgbClr val="575756"/>
                </a:solidFill>
                <a:latin typeface="Fira Sans Book" panose="020B0503050000020004" pitchFamily="34" charset="0"/>
                <a:ea typeface="Verdana" pitchFamily="34" charset="0"/>
                <a:cs typeface="Verdana" pitchFamily="34" charset="0"/>
              </a:rPr>
              <a:t>EIC (Pathfinder)</a:t>
            </a:r>
          </a:p>
          <a:p>
            <a:r>
              <a:rPr lang="de-DE" sz="1100" dirty="0">
                <a:solidFill>
                  <a:srgbClr val="575756"/>
                </a:solidFill>
                <a:latin typeface="Fira Sans Book" panose="020B0503050000020004" pitchFamily="34" charset="0"/>
                <a:ea typeface="Verdana" pitchFamily="34" charset="0"/>
                <a:cs typeface="Verdana" pitchFamily="34" charset="0"/>
              </a:rPr>
              <a:t>+32-2-54802-15</a:t>
            </a:r>
          </a:p>
          <a:p>
            <a:r>
              <a:rPr lang="de-DE" sz="1100" dirty="0">
                <a:solidFill>
                  <a:srgbClr val="575756"/>
                </a:solidFill>
                <a:latin typeface="Fira Sans Book" panose="020B0503050000020004" pitchFamily="34" charset="0"/>
                <a:ea typeface="Verdana" pitchFamily="34" charset="0"/>
                <a:cs typeface="Verdana" pitchFamily="34" charset="0"/>
              </a:rPr>
              <a:t>cristina.condovici@kowi.de</a:t>
            </a:r>
            <a:endParaRPr lang="de-DE" sz="1100" b="1" dirty="0">
              <a:solidFill>
                <a:srgbClr val="575756"/>
              </a:solidFill>
              <a:latin typeface="Fira Sans Book" panose="020B0503050000020004" pitchFamily="34" charset="0"/>
              <a:ea typeface="Verdana" pitchFamily="34" charset="0"/>
              <a:cs typeface="Verdana" pitchFamily="34" charset="0"/>
            </a:endParaRPr>
          </a:p>
        </p:txBody>
      </p:sp>
      <p:pic>
        <p:nvPicPr>
          <p:cNvPr id="53" name="Picture 22"/>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924726" y="4891560"/>
            <a:ext cx="1029600" cy="687600"/>
          </a:xfrm>
          <a:prstGeom prst="rect">
            <a:avLst/>
          </a:prstGeom>
          <a:noFill/>
        </p:spPr>
      </p:pic>
      <p:sp>
        <p:nvSpPr>
          <p:cNvPr id="56" name="Textfeld 55"/>
          <p:cNvSpPr txBox="1"/>
          <p:nvPr/>
        </p:nvSpPr>
        <p:spPr>
          <a:xfrm>
            <a:off x="6138629" y="3692088"/>
            <a:ext cx="2960192" cy="938719"/>
          </a:xfrm>
          <a:prstGeom prst="rect">
            <a:avLst/>
          </a:prstGeom>
          <a:noFill/>
        </p:spPr>
        <p:txBody>
          <a:bodyPr wrap="square" rtlCol="0">
            <a:spAutoFit/>
          </a:bodyPr>
          <a:lstStyle/>
          <a:p>
            <a:r>
              <a:rPr lang="de-DE" sz="1100" b="1" dirty="0">
                <a:solidFill>
                  <a:srgbClr val="575756"/>
                </a:solidFill>
                <a:latin typeface="Fira Sans Book" panose="020B0503050000020004" pitchFamily="34" charset="0"/>
                <a:ea typeface="Verdana" pitchFamily="34" charset="0"/>
                <a:cs typeface="Verdana" pitchFamily="34" charset="0"/>
              </a:rPr>
              <a:t>Sebastian Claus</a:t>
            </a:r>
          </a:p>
          <a:p>
            <a:r>
              <a:rPr lang="en-US" sz="1100" dirty="0">
                <a:solidFill>
                  <a:srgbClr val="575756"/>
                </a:solidFill>
                <a:latin typeface="Fira Sans Book" panose="020B0503050000020004" pitchFamily="34" charset="0"/>
                <a:ea typeface="Verdana" pitchFamily="34" charset="0"/>
                <a:cs typeface="Verdana" pitchFamily="34" charset="0"/>
              </a:rPr>
              <a:t>Cluster 2 (Culture, Creativity and Inclusive Society)</a:t>
            </a:r>
          </a:p>
          <a:p>
            <a:r>
              <a:rPr lang="de-DE" sz="1100" dirty="0">
                <a:solidFill>
                  <a:srgbClr val="575756"/>
                </a:solidFill>
                <a:latin typeface="Fira Sans Book" panose="020B0503050000020004" pitchFamily="34" charset="0"/>
                <a:ea typeface="Verdana" pitchFamily="34" charset="0"/>
                <a:cs typeface="Verdana" pitchFamily="34" charset="0"/>
              </a:rPr>
              <a:t>+32-2-54802-18</a:t>
            </a:r>
          </a:p>
          <a:p>
            <a:r>
              <a:rPr lang="de-DE" sz="1100" dirty="0">
                <a:solidFill>
                  <a:srgbClr val="575756"/>
                </a:solidFill>
                <a:latin typeface="Fira Sans Book" panose="020B0503050000020004" pitchFamily="34" charset="0"/>
                <a:ea typeface="Verdana" pitchFamily="34" charset="0"/>
                <a:cs typeface="Verdana" pitchFamily="34" charset="0"/>
              </a:rPr>
              <a:t>sebastian.claus@kowi.de</a:t>
            </a:r>
          </a:p>
        </p:txBody>
      </p:sp>
      <p:sp>
        <p:nvSpPr>
          <p:cNvPr id="57" name="Textfeld 56"/>
          <p:cNvSpPr txBox="1"/>
          <p:nvPr/>
        </p:nvSpPr>
        <p:spPr>
          <a:xfrm>
            <a:off x="6138629" y="4891560"/>
            <a:ext cx="3033994" cy="938719"/>
          </a:xfrm>
          <a:prstGeom prst="rect">
            <a:avLst/>
          </a:prstGeom>
          <a:noFill/>
        </p:spPr>
        <p:txBody>
          <a:bodyPr wrap="square" rtlCol="0">
            <a:spAutoFit/>
          </a:bodyPr>
          <a:lstStyle/>
          <a:p>
            <a:r>
              <a:rPr lang="de-DE" sz="1100" b="1" dirty="0">
                <a:solidFill>
                  <a:srgbClr val="575756"/>
                </a:solidFill>
                <a:latin typeface="Fira Sans Book" panose="020B0503050000020004" pitchFamily="34" charset="0"/>
                <a:ea typeface="Verdana" pitchFamily="34" charset="0"/>
                <a:cs typeface="Verdana" pitchFamily="34" charset="0"/>
              </a:rPr>
              <a:t>Yvette Gafinen</a:t>
            </a:r>
          </a:p>
          <a:p>
            <a:r>
              <a:rPr lang="en-US" sz="1100" dirty="0">
                <a:solidFill>
                  <a:srgbClr val="575756"/>
                </a:solidFill>
                <a:latin typeface="Fira Sans Book" panose="020B0503050000020004" pitchFamily="34" charset="0"/>
                <a:ea typeface="Verdana" pitchFamily="34" charset="0"/>
                <a:cs typeface="Verdana" pitchFamily="34" charset="0"/>
              </a:rPr>
              <a:t>Cluster 6 (Natural Resources and Environment)</a:t>
            </a:r>
            <a:br>
              <a:rPr lang="en-US" sz="1100" dirty="0">
                <a:solidFill>
                  <a:srgbClr val="575756"/>
                </a:solidFill>
                <a:latin typeface="Fira Sans Book" panose="020B0503050000020004" pitchFamily="34" charset="0"/>
                <a:ea typeface="Verdana" pitchFamily="34" charset="0"/>
                <a:cs typeface="Verdana" pitchFamily="34" charset="0"/>
              </a:rPr>
            </a:br>
            <a:r>
              <a:rPr lang="de-DE" sz="1100" dirty="0">
                <a:solidFill>
                  <a:srgbClr val="575756"/>
                </a:solidFill>
                <a:latin typeface="Fira Sans Book" panose="020B0503050000020004" pitchFamily="34" charset="0"/>
                <a:ea typeface="Verdana" pitchFamily="34" charset="0"/>
                <a:cs typeface="Verdana" pitchFamily="34" charset="0"/>
              </a:rPr>
              <a:t>+32-2-54802-12</a:t>
            </a:r>
            <a:br>
              <a:rPr lang="de-DE" sz="1100" dirty="0">
                <a:solidFill>
                  <a:srgbClr val="575756"/>
                </a:solidFill>
                <a:latin typeface="Fira Sans Book" panose="020B0503050000020004" pitchFamily="34" charset="0"/>
                <a:ea typeface="Verdana" pitchFamily="34" charset="0"/>
                <a:cs typeface="Verdana" pitchFamily="34" charset="0"/>
              </a:rPr>
            </a:br>
            <a:r>
              <a:rPr lang="de-DE" sz="1100" dirty="0">
                <a:solidFill>
                  <a:srgbClr val="575756"/>
                </a:solidFill>
                <a:latin typeface="Fira Sans Book" panose="020B0503050000020004" pitchFamily="34" charset="0"/>
                <a:ea typeface="Verdana" pitchFamily="34" charset="0"/>
                <a:cs typeface="Verdana" pitchFamily="34" charset="0"/>
              </a:rPr>
              <a:t>yvette.gafinen@kowi.de</a:t>
            </a:r>
          </a:p>
        </p:txBody>
      </p:sp>
      <p:sp>
        <p:nvSpPr>
          <p:cNvPr id="58" name="Textfeld 57"/>
          <p:cNvSpPr txBox="1"/>
          <p:nvPr/>
        </p:nvSpPr>
        <p:spPr>
          <a:xfrm>
            <a:off x="1632589" y="3692088"/>
            <a:ext cx="2594927" cy="1107996"/>
          </a:xfrm>
          <a:prstGeom prst="rect">
            <a:avLst/>
          </a:prstGeom>
          <a:noFill/>
        </p:spPr>
        <p:txBody>
          <a:bodyPr wrap="square" rtlCol="0">
            <a:spAutoFit/>
          </a:bodyPr>
          <a:lstStyle/>
          <a:p>
            <a:r>
              <a:rPr lang="de-DE" sz="1100" b="1" dirty="0">
                <a:solidFill>
                  <a:srgbClr val="575756"/>
                </a:solidFill>
                <a:latin typeface="Fira Sans Book" panose="020B0503050000020004" pitchFamily="34" charset="0"/>
                <a:ea typeface="Verdana" pitchFamily="34" charset="0"/>
                <a:cs typeface="Verdana" pitchFamily="34" charset="0"/>
              </a:rPr>
              <a:t>Bettina Schelkle</a:t>
            </a:r>
          </a:p>
          <a:p>
            <a:r>
              <a:rPr lang="en-US" sz="1100" dirty="0">
                <a:solidFill>
                  <a:srgbClr val="575756"/>
                </a:solidFill>
                <a:latin typeface="Fira Sans Book" panose="020B0503050000020004" pitchFamily="34" charset="0"/>
                <a:ea typeface="Verdana" pitchFamily="34" charset="0"/>
                <a:cs typeface="Verdana" pitchFamily="34" charset="0"/>
              </a:rPr>
              <a:t>Cluster 3 (Civil Security),</a:t>
            </a:r>
          </a:p>
          <a:p>
            <a:r>
              <a:rPr lang="en-US" sz="1100" dirty="0">
                <a:solidFill>
                  <a:srgbClr val="575756"/>
                </a:solidFill>
                <a:latin typeface="Fira Sans Book" panose="020B0503050000020004" pitchFamily="34" charset="0"/>
                <a:ea typeface="Verdana" pitchFamily="34" charset="0"/>
                <a:cs typeface="Verdana" pitchFamily="34" charset="0"/>
              </a:rPr>
              <a:t>Cluster 4 (Industrial Technologies &amp; Space)</a:t>
            </a:r>
          </a:p>
          <a:p>
            <a:r>
              <a:rPr lang="de-DE" sz="1100" dirty="0">
                <a:solidFill>
                  <a:srgbClr val="575756"/>
                </a:solidFill>
                <a:latin typeface="Fira Sans Book" panose="020B0503050000020004" pitchFamily="34" charset="0"/>
                <a:ea typeface="Verdana" pitchFamily="34" charset="0"/>
                <a:cs typeface="Verdana" pitchFamily="34" charset="0"/>
              </a:rPr>
              <a:t>+32-2-54802-13 </a:t>
            </a:r>
            <a:br>
              <a:rPr lang="de-DE" sz="1100" dirty="0">
                <a:solidFill>
                  <a:srgbClr val="575756"/>
                </a:solidFill>
                <a:latin typeface="Fira Sans Book" panose="020B0503050000020004" pitchFamily="34" charset="0"/>
                <a:ea typeface="Verdana" pitchFamily="34" charset="0"/>
                <a:cs typeface="Verdana" pitchFamily="34" charset="0"/>
              </a:rPr>
            </a:br>
            <a:r>
              <a:rPr lang="de-DE" sz="1100" dirty="0">
                <a:solidFill>
                  <a:srgbClr val="575756"/>
                </a:solidFill>
                <a:latin typeface="Fira Sans Book" panose="020B0503050000020004" pitchFamily="34" charset="0"/>
                <a:ea typeface="Verdana" pitchFamily="34" charset="0"/>
                <a:cs typeface="Verdana" pitchFamily="34" charset="0"/>
              </a:rPr>
              <a:t>bettina.schelkle@kowi.de</a:t>
            </a:r>
          </a:p>
        </p:txBody>
      </p:sp>
      <p:pic>
        <p:nvPicPr>
          <p:cNvPr id="59" name="Picture 2"/>
          <p:cNvPicPr>
            <a:picLocks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77267" y="4891560"/>
            <a:ext cx="1029600" cy="687600"/>
          </a:xfrm>
          <a:prstGeom prst="rect">
            <a:avLst/>
          </a:prstGeom>
          <a:noFill/>
        </p:spPr>
      </p:pic>
      <p:pic>
        <p:nvPicPr>
          <p:cNvPr id="63" name="Grafik 62" descr="Ein Bild, das Person, Mann, drinnen, Kleidung enthält.&#10;&#10;Automatisch generierte Beschreibung">
            <a:extLst>
              <a:ext uri="{FF2B5EF4-FFF2-40B4-BE49-F238E27FC236}">
                <a16:creationId xmlns:a16="http://schemas.microsoft.com/office/drawing/2014/main" id="{ACCD726D-0339-4DCD-B591-9B25176C0B9C}"/>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9224542" y="3692088"/>
            <a:ext cx="1029600" cy="687600"/>
          </a:xfrm>
          <a:prstGeom prst="rect">
            <a:avLst/>
          </a:prstGeom>
        </p:spPr>
      </p:pic>
      <p:sp>
        <p:nvSpPr>
          <p:cNvPr id="29" name="Textfeld 28"/>
          <p:cNvSpPr txBox="1"/>
          <p:nvPr/>
        </p:nvSpPr>
        <p:spPr>
          <a:xfrm>
            <a:off x="1632589" y="2038300"/>
            <a:ext cx="1689886" cy="769441"/>
          </a:xfrm>
          <a:prstGeom prst="rect">
            <a:avLst/>
          </a:prstGeom>
          <a:noFill/>
        </p:spPr>
        <p:txBody>
          <a:bodyPr wrap="none" rtlCol="0">
            <a:spAutoFit/>
          </a:bodyPr>
          <a:lstStyle/>
          <a:p>
            <a:r>
              <a:rPr lang="de-DE" sz="1100" b="1" dirty="0">
                <a:solidFill>
                  <a:srgbClr val="575756"/>
                </a:solidFill>
                <a:latin typeface="Fira Sans Book" panose="020B0503050000020004" pitchFamily="34" charset="0"/>
                <a:ea typeface="Verdana" pitchFamily="34" charset="0"/>
                <a:cs typeface="Verdana" pitchFamily="34" charset="0"/>
              </a:rPr>
              <a:t>Victoria Reichl </a:t>
            </a:r>
          </a:p>
          <a:p>
            <a:r>
              <a:rPr lang="de-DE" sz="1100" dirty="0">
                <a:solidFill>
                  <a:srgbClr val="575756"/>
                </a:solidFill>
                <a:latin typeface="Fira Sans Book" panose="020B0503050000020004" pitchFamily="34" charset="0"/>
                <a:ea typeface="Verdana" pitchFamily="34" charset="0"/>
                <a:cs typeface="Verdana" pitchFamily="34" charset="0"/>
              </a:rPr>
              <a:t>Head </a:t>
            </a:r>
            <a:r>
              <a:rPr lang="de-DE" sz="1100" dirty="0" err="1">
                <a:solidFill>
                  <a:srgbClr val="575756"/>
                </a:solidFill>
                <a:latin typeface="Fira Sans Book" panose="020B0503050000020004" pitchFamily="34" charset="0"/>
                <a:ea typeface="Verdana" pitchFamily="34" charset="0"/>
                <a:cs typeface="Verdana" pitchFamily="34" charset="0"/>
              </a:rPr>
              <a:t>of</a:t>
            </a:r>
            <a:r>
              <a:rPr lang="de-DE" sz="1100" dirty="0">
                <a:solidFill>
                  <a:srgbClr val="575756"/>
                </a:solidFill>
                <a:latin typeface="Fira Sans Book" panose="020B0503050000020004" pitchFamily="34" charset="0"/>
                <a:ea typeface="Verdana" pitchFamily="34" charset="0"/>
                <a:cs typeface="Verdana" pitchFamily="34" charset="0"/>
              </a:rPr>
              <a:t> Team</a:t>
            </a:r>
          </a:p>
          <a:p>
            <a:r>
              <a:rPr lang="de-DE" sz="1100" dirty="0">
                <a:solidFill>
                  <a:srgbClr val="575756"/>
                </a:solidFill>
                <a:latin typeface="Fira Sans Book" panose="020B0503050000020004" pitchFamily="34" charset="0"/>
                <a:ea typeface="Verdana" pitchFamily="34" charset="0"/>
                <a:cs typeface="Verdana" pitchFamily="34" charset="0"/>
              </a:rPr>
              <a:t>+32-2-54802-20 </a:t>
            </a:r>
            <a:br>
              <a:rPr lang="de-DE" sz="1100" dirty="0">
                <a:solidFill>
                  <a:srgbClr val="575756"/>
                </a:solidFill>
                <a:latin typeface="Fira Sans Book" panose="020B0503050000020004" pitchFamily="34" charset="0"/>
                <a:ea typeface="Verdana" pitchFamily="34" charset="0"/>
                <a:cs typeface="Verdana" pitchFamily="34" charset="0"/>
              </a:rPr>
            </a:br>
            <a:r>
              <a:rPr lang="de-DE" sz="1100" dirty="0">
                <a:solidFill>
                  <a:srgbClr val="575756"/>
                </a:solidFill>
                <a:latin typeface="Fira Sans Book" panose="020B0503050000020004" pitchFamily="34" charset="0"/>
                <a:ea typeface="Verdana" pitchFamily="34" charset="0"/>
                <a:cs typeface="Verdana" pitchFamily="34" charset="0"/>
              </a:rPr>
              <a:t>victoria.reichl@kowi.de</a:t>
            </a:r>
          </a:p>
        </p:txBody>
      </p:sp>
      <p:sp>
        <p:nvSpPr>
          <p:cNvPr id="33" name="Textplatzhalter 3"/>
          <p:cNvSpPr txBox="1">
            <a:spLocks/>
          </p:cNvSpPr>
          <p:nvPr/>
        </p:nvSpPr>
        <p:spPr>
          <a:xfrm>
            <a:off x="477266" y="248947"/>
            <a:ext cx="9655237" cy="662400"/>
          </a:xfrm>
          <a:prstGeom prst="rect">
            <a:avLst/>
          </a:prstGeom>
          <a:noFill/>
        </p:spPr>
        <p:txBody>
          <a:bodyPr/>
          <a:lstStyle>
            <a:lvl1pPr marL="0" indent="0" algn="l" defTabSz="914377" rtl="0" eaLnBrk="1" latinLnBrk="0" hangingPunct="1">
              <a:lnSpc>
                <a:spcPct val="110000"/>
              </a:lnSpc>
              <a:spcBef>
                <a:spcPts val="600"/>
              </a:spcBef>
              <a:spcAft>
                <a:spcPts val="600"/>
              </a:spcAft>
              <a:buClr>
                <a:srgbClr val="FFCC00"/>
              </a:buClr>
              <a:buSzPct val="120000"/>
              <a:buFontTx/>
              <a:buNone/>
              <a:defRPr sz="2700" kern="1200">
                <a:solidFill>
                  <a:srgbClr val="292929"/>
                </a:solidFill>
                <a:latin typeface="Fira Sans Medium" panose="020B0603050000020004" pitchFamily="34" charset="0"/>
                <a:ea typeface="+mn-ea"/>
                <a:cs typeface="+mn-cs"/>
              </a:defRPr>
            </a:lvl1pPr>
            <a:lvl2pPr marL="742932" indent="-285744" algn="l" defTabSz="914377" rtl="0" eaLnBrk="1" latinLnBrk="0" hangingPunct="1">
              <a:lnSpc>
                <a:spcPct val="110000"/>
              </a:lnSpc>
              <a:spcBef>
                <a:spcPts val="300"/>
              </a:spcBef>
              <a:spcAft>
                <a:spcPts val="600"/>
              </a:spcAft>
              <a:buClr>
                <a:srgbClr val="FFC000"/>
              </a:buClr>
              <a:buSzPct val="120000"/>
              <a:buFont typeface="Wingdings" pitchFamily="2" charset="2"/>
              <a:buChar char="§"/>
              <a:defRPr lang="de-DE" sz="1800" kern="1200" dirty="0" smtClean="0">
                <a:solidFill>
                  <a:srgbClr val="292929"/>
                </a:solidFill>
                <a:latin typeface="Fira Sans Book" panose="020B0503050000020004" pitchFamily="34" charset="0"/>
                <a:ea typeface="+mn-ea"/>
                <a:cs typeface="+mn-cs"/>
              </a:defRPr>
            </a:lvl2pPr>
            <a:lvl3pPr marL="1142971" indent="-228594" algn="l" defTabSz="914377" rtl="0" eaLnBrk="1" latinLnBrk="0" hangingPunct="1">
              <a:lnSpc>
                <a:spcPct val="110000"/>
              </a:lnSpc>
              <a:spcBef>
                <a:spcPts val="300"/>
              </a:spcBef>
              <a:spcAft>
                <a:spcPts val="600"/>
              </a:spcAft>
              <a:buClr>
                <a:srgbClr val="FFC000"/>
              </a:buClr>
              <a:buSzPct val="120000"/>
              <a:buFont typeface="Wingdings" pitchFamily="2" charset="2"/>
              <a:buChar char="§"/>
              <a:defRPr lang="de-DE" sz="1600" kern="1200" dirty="0" smtClean="0">
                <a:solidFill>
                  <a:srgbClr val="292929"/>
                </a:solidFill>
                <a:latin typeface="Fira Sans Book" panose="020B0503050000020004" pitchFamily="34" charset="0"/>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bg1">
                    <a:lumMod val="50000"/>
                  </a:schemeClr>
                </a:solidFill>
                <a:latin typeface="Verdana" pitchFamily="34" charset="0"/>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bg1">
                    <a:lumMod val="50000"/>
                  </a:schemeClr>
                </a:solidFill>
                <a:latin typeface="Verdana"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err="1">
                <a:solidFill>
                  <a:srgbClr val="575756"/>
                </a:solidFill>
                <a:ea typeface="Verdana" pitchFamily="34" charset="0"/>
                <a:cs typeface="Verdana" pitchFamily="34" charset="0"/>
              </a:rPr>
              <a:t>KoWi</a:t>
            </a:r>
            <a:r>
              <a:rPr lang="de-DE" dirty="0">
                <a:solidFill>
                  <a:srgbClr val="575756"/>
                </a:solidFill>
                <a:ea typeface="Verdana" pitchFamily="34" charset="0"/>
                <a:cs typeface="Verdana" pitchFamily="34" charset="0"/>
              </a:rPr>
              <a:t> </a:t>
            </a:r>
            <a:r>
              <a:rPr lang="de-DE" dirty="0" err="1">
                <a:solidFill>
                  <a:srgbClr val="575756"/>
                </a:solidFill>
                <a:ea typeface="Verdana" pitchFamily="34" charset="0"/>
                <a:cs typeface="Verdana" pitchFamily="34" charset="0"/>
              </a:rPr>
              <a:t>contact</a:t>
            </a:r>
            <a:r>
              <a:rPr lang="de-DE" dirty="0">
                <a:solidFill>
                  <a:srgbClr val="575756"/>
                </a:solidFill>
                <a:ea typeface="Verdana" pitchFamily="34" charset="0"/>
                <a:cs typeface="Verdana" pitchFamily="34" charset="0"/>
              </a:rPr>
              <a:t> </a:t>
            </a:r>
            <a:r>
              <a:rPr lang="de-DE" dirty="0" err="1">
                <a:solidFill>
                  <a:srgbClr val="575756"/>
                </a:solidFill>
                <a:ea typeface="Verdana" pitchFamily="34" charset="0"/>
                <a:cs typeface="Verdana" pitchFamily="34" charset="0"/>
              </a:rPr>
              <a:t>persons</a:t>
            </a:r>
            <a:r>
              <a:rPr lang="de-DE" dirty="0">
                <a:solidFill>
                  <a:srgbClr val="575756"/>
                </a:solidFill>
                <a:ea typeface="Verdana" pitchFamily="34" charset="0"/>
                <a:cs typeface="Verdana" pitchFamily="34" charset="0"/>
              </a:rPr>
              <a:t> </a:t>
            </a:r>
            <a:r>
              <a:rPr lang="de-DE" dirty="0">
                <a:solidFill>
                  <a:srgbClr val="F69F19"/>
                </a:solidFill>
                <a:ea typeface="Verdana" pitchFamily="34" charset="0"/>
                <a:cs typeface="Verdana" pitchFamily="34" charset="0"/>
              </a:rPr>
              <a:t>Collaborative Research</a:t>
            </a:r>
            <a:endParaRPr lang="de-DE" dirty="0">
              <a:solidFill>
                <a:srgbClr val="F69F19"/>
              </a:solidFill>
            </a:endParaRPr>
          </a:p>
        </p:txBody>
      </p:sp>
      <p:sp>
        <p:nvSpPr>
          <p:cNvPr id="22" name="Textfeld 21"/>
          <p:cNvSpPr txBox="1"/>
          <p:nvPr/>
        </p:nvSpPr>
        <p:spPr>
          <a:xfrm>
            <a:off x="10379863" y="4891560"/>
            <a:ext cx="3696846" cy="600164"/>
          </a:xfrm>
          <a:prstGeom prst="rect">
            <a:avLst/>
          </a:prstGeom>
          <a:noFill/>
        </p:spPr>
        <p:txBody>
          <a:bodyPr wrap="square" rtlCol="0">
            <a:spAutoFit/>
          </a:bodyPr>
          <a:lstStyle/>
          <a:p>
            <a:r>
              <a:rPr lang="de-DE" sz="1100" b="1" dirty="0">
                <a:solidFill>
                  <a:srgbClr val="575756"/>
                </a:solidFill>
                <a:latin typeface="Fira Sans Book" panose="020B0503050000020004" pitchFamily="34" charset="0"/>
                <a:ea typeface="Verdana" pitchFamily="34" charset="0"/>
                <a:cs typeface="Verdana" pitchFamily="34" charset="0"/>
              </a:rPr>
              <a:t>Inga Benner</a:t>
            </a:r>
          </a:p>
          <a:p>
            <a:r>
              <a:rPr lang="en-US" sz="1100" dirty="0">
                <a:solidFill>
                  <a:srgbClr val="575756"/>
                </a:solidFill>
                <a:latin typeface="Fira Sans Book" panose="020B0503050000020004" pitchFamily="34" charset="0"/>
                <a:ea typeface="Verdana" pitchFamily="34" charset="0"/>
                <a:cs typeface="Verdana" pitchFamily="34" charset="0"/>
              </a:rPr>
              <a:t>Cluster 1 (Health), EIC Pathfinder</a:t>
            </a:r>
          </a:p>
          <a:p>
            <a:r>
              <a:rPr lang="de-DE" sz="1100" dirty="0">
                <a:solidFill>
                  <a:srgbClr val="575756"/>
                </a:solidFill>
                <a:latin typeface="Fira Sans Book" panose="020B0503050000020004" pitchFamily="34" charset="0"/>
                <a:ea typeface="Verdana" pitchFamily="34" charset="0"/>
                <a:cs typeface="Verdana" pitchFamily="34" charset="0"/>
              </a:rPr>
              <a:t>Inga.benner@kowi.de</a:t>
            </a:r>
          </a:p>
        </p:txBody>
      </p:sp>
      <p:pic>
        <p:nvPicPr>
          <p:cNvPr id="23" name="Grafik 22"/>
          <p:cNvPicPr>
            <a:picLocks noChangeAspect="1"/>
          </p:cNvPicPr>
          <p:nvPr/>
        </p:nvPicPr>
        <p:blipFill>
          <a:blip r:embed="rId9"/>
          <a:stretch>
            <a:fillRect/>
          </a:stretch>
        </p:blipFill>
        <p:spPr>
          <a:xfrm>
            <a:off x="9356926" y="4891560"/>
            <a:ext cx="877903" cy="732605"/>
          </a:xfrm>
          <a:prstGeom prst="rect">
            <a:avLst/>
          </a:prstGeom>
        </p:spPr>
      </p:pic>
      <p:sp>
        <p:nvSpPr>
          <p:cNvPr id="2" name="Foliennummernplatzhalter 1"/>
          <p:cNvSpPr>
            <a:spLocks noGrp="1"/>
          </p:cNvSpPr>
          <p:nvPr>
            <p:ph type="sldNum" sz="quarter" idx="17"/>
          </p:nvPr>
        </p:nvSpPr>
        <p:spPr/>
        <p:txBody>
          <a:bodyPr/>
          <a:lstStyle/>
          <a:p>
            <a:r>
              <a:rPr lang="de-DE"/>
              <a:t> </a:t>
            </a:r>
            <a:fld id="{7F04332C-6DBA-40E7-BC0A-D16336A77AF4}" type="slidenum">
              <a:rPr lang="de-DE" smtClean="0"/>
              <a:pPr/>
              <a:t>27</a:t>
            </a:fld>
            <a:endParaRPr lang="de-DE" dirty="0"/>
          </a:p>
        </p:txBody>
      </p:sp>
      <p:pic>
        <p:nvPicPr>
          <p:cNvPr id="4" name="Grafik 3">
            <a:extLst>
              <a:ext uri="{FF2B5EF4-FFF2-40B4-BE49-F238E27FC236}">
                <a16:creationId xmlns:a16="http://schemas.microsoft.com/office/drawing/2014/main" id="{F827943B-5750-4A2E-B587-005E35A86C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468" y="3692088"/>
            <a:ext cx="1031399" cy="687600"/>
          </a:xfrm>
          <a:prstGeom prst="rect">
            <a:avLst/>
          </a:prstGeom>
        </p:spPr>
      </p:pic>
    </p:spTree>
    <p:extLst>
      <p:ext uri="{BB962C8B-B14F-4D97-AF65-F5344CB8AC3E}">
        <p14:creationId xmlns:p14="http://schemas.microsoft.com/office/powerpoint/2010/main" val="243799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23118"/>
            <a:ext cx="13755186" cy="2393035"/>
          </a:xfrm>
          <a:prstGeom prst="rect">
            <a:avLst/>
          </a:prstGeom>
        </p:spPr>
      </p:pic>
      <p:sp>
        <p:nvSpPr>
          <p:cNvPr id="5" name="Rechteck 4"/>
          <p:cNvSpPr/>
          <p:nvPr/>
        </p:nvSpPr>
        <p:spPr>
          <a:xfrm>
            <a:off x="2325960" y="3640038"/>
            <a:ext cx="9525679" cy="11591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9889" rtl="0" eaLnBrk="1" fontAlgn="auto" latinLnBrk="0" hangingPunct="1">
              <a:lnSpc>
                <a:spcPct val="100000"/>
              </a:lnSpc>
              <a:spcBef>
                <a:spcPts val="0"/>
              </a:spcBef>
              <a:spcAft>
                <a:spcPts val="0"/>
              </a:spcAft>
              <a:buClrTx/>
              <a:buSzTx/>
              <a:buFontTx/>
              <a:buNone/>
              <a:tabLst/>
              <a:defRPr/>
            </a:pPr>
            <a:r>
              <a:rPr lang="de-DE" sz="4400" dirty="0" err="1">
                <a:solidFill>
                  <a:srgbClr val="FFFFFF"/>
                </a:solidFill>
                <a:latin typeface="Fira Sans Book" panose="020B0503050000020004" pitchFamily="34" charset="0"/>
              </a:rPr>
              <a:t>Introduction</a:t>
            </a:r>
            <a:endParaRPr lang="de-DE" sz="4400" dirty="0">
              <a:solidFill>
                <a:srgbClr val="FFFFFF"/>
              </a:solidFill>
              <a:latin typeface="Fira Sans Book" panose="020B0503050000020004" pitchFamily="34" charset="0"/>
            </a:endParaRPr>
          </a:p>
        </p:txBody>
      </p:sp>
      <p:sp>
        <p:nvSpPr>
          <p:cNvPr id="2" name="Foliennummernplatzhalter 1"/>
          <p:cNvSpPr>
            <a:spLocks noGrp="1"/>
          </p:cNvSpPr>
          <p:nvPr>
            <p:ph type="sldNum" sz="quarter" idx="17"/>
          </p:nvPr>
        </p:nvSpPr>
        <p:spPr/>
        <p:txBody>
          <a:bodyPr/>
          <a:lstStyle/>
          <a:p>
            <a:r>
              <a:rPr lang="de-DE"/>
              <a:t> </a:t>
            </a:r>
            <a:fld id="{7F04332C-6DBA-40E7-BC0A-D16336A77AF4}" type="slidenum">
              <a:rPr lang="de-DE" smtClean="0"/>
              <a:pPr/>
              <a:t>3</a:t>
            </a:fld>
            <a:endParaRPr lang="de-DE" dirty="0"/>
          </a:p>
        </p:txBody>
      </p:sp>
    </p:spTree>
    <p:extLst>
      <p:ext uri="{BB962C8B-B14F-4D97-AF65-F5344CB8AC3E}">
        <p14:creationId xmlns:p14="http://schemas.microsoft.com/office/powerpoint/2010/main" val="198371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3037" t="4533" r="3444" b="4054"/>
          <a:stretch/>
        </p:blipFill>
        <p:spPr>
          <a:xfrm>
            <a:off x="1240584" y="1070139"/>
            <a:ext cx="11507905" cy="6516524"/>
          </a:xfrm>
          <a:prstGeom prst="rect">
            <a:avLst/>
          </a:prstGeom>
        </p:spPr>
      </p:pic>
      <p:sp>
        <p:nvSpPr>
          <p:cNvPr id="4" name="Textplatzhalter 3"/>
          <p:cNvSpPr>
            <a:spLocks noGrp="1"/>
          </p:cNvSpPr>
          <p:nvPr>
            <p:ph type="body" sz="quarter" idx="15"/>
          </p:nvPr>
        </p:nvSpPr>
        <p:spPr>
          <a:xfrm>
            <a:off x="399684" y="261647"/>
            <a:ext cx="13189707" cy="662400"/>
          </a:xfrm>
        </p:spPr>
        <p:txBody>
          <a:bodyPr/>
          <a:lstStyle/>
          <a:p>
            <a:r>
              <a:rPr lang="de-DE" dirty="0" err="1"/>
              <a:t>Horizon</a:t>
            </a:r>
            <a:r>
              <a:rPr lang="de-DE" dirty="0"/>
              <a:t> Europe: EU-Framework Programme </a:t>
            </a:r>
            <a:r>
              <a:rPr lang="de-DE" dirty="0" err="1"/>
              <a:t>for</a:t>
            </a:r>
            <a:r>
              <a:rPr lang="de-DE" dirty="0"/>
              <a:t> Research &amp; Innovation 2021-2027 </a:t>
            </a:r>
          </a:p>
        </p:txBody>
      </p:sp>
      <p:sp>
        <p:nvSpPr>
          <p:cNvPr id="3" name="Foliennummernplatzhalter 2"/>
          <p:cNvSpPr>
            <a:spLocks noGrp="1"/>
          </p:cNvSpPr>
          <p:nvPr>
            <p:ph type="sldNum" sz="quarter" idx="17"/>
          </p:nvPr>
        </p:nvSpPr>
        <p:spPr/>
        <p:txBody>
          <a:bodyPr/>
          <a:lstStyle/>
          <a:p>
            <a:r>
              <a:rPr lang="de-DE"/>
              <a:t> </a:t>
            </a:r>
            <a:fld id="{7F04332C-6DBA-40E7-BC0A-D16336A77AF4}" type="slidenum">
              <a:rPr lang="de-DE" smtClean="0"/>
              <a:pPr/>
              <a:t>4</a:t>
            </a:fld>
            <a:endParaRPr lang="de-DE" dirty="0"/>
          </a:p>
        </p:txBody>
      </p:sp>
      <p:sp>
        <p:nvSpPr>
          <p:cNvPr id="5" name="Rechteck 4"/>
          <p:cNvSpPr/>
          <p:nvPr/>
        </p:nvSpPr>
        <p:spPr>
          <a:xfrm rot="20515883">
            <a:off x="10355142" y="1420419"/>
            <a:ext cx="2106490" cy="562708"/>
          </a:xfrm>
          <a:prstGeom prst="rect">
            <a:avLst/>
          </a:prstGeom>
          <a:solidFill>
            <a:srgbClr val="0098B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EUR 95,5 </a:t>
            </a:r>
            <a:r>
              <a:rPr lang="de-DE" dirty="0" err="1">
                <a:solidFill>
                  <a:schemeClr val="bg1"/>
                </a:solidFill>
              </a:rPr>
              <a:t>billion</a:t>
            </a:r>
            <a:endParaRPr lang="de-DE" dirty="0">
              <a:solidFill>
                <a:schemeClr val="bg1"/>
              </a:solidFill>
            </a:endParaRPr>
          </a:p>
        </p:txBody>
      </p:sp>
      <p:sp>
        <p:nvSpPr>
          <p:cNvPr id="6" name="Rechteck 5"/>
          <p:cNvSpPr/>
          <p:nvPr/>
        </p:nvSpPr>
        <p:spPr>
          <a:xfrm>
            <a:off x="5374511" y="3409243"/>
            <a:ext cx="3284067" cy="1625601"/>
          </a:xfrm>
          <a:prstGeom prst="rect">
            <a:avLst/>
          </a:prstGeom>
          <a:noFill/>
          <a:ln w="57150" cmpd="sng">
            <a:solidFill>
              <a:schemeClr val="accent2"/>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5450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5"/>
          </p:nvPr>
        </p:nvSpPr>
        <p:spPr>
          <a:xfrm>
            <a:off x="399684" y="261647"/>
            <a:ext cx="12267161" cy="662400"/>
          </a:xfrm>
        </p:spPr>
        <p:txBody>
          <a:bodyPr/>
          <a:lstStyle/>
          <a:p>
            <a:r>
              <a:rPr lang="de-DE" dirty="0" err="1"/>
              <a:t>Characteristics</a:t>
            </a:r>
            <a:r>
              <a:rPr lang="de-DE" dirty="0"/>
              <a:t> </a:t>
            </a:r>
            <a:r>
              <a:rPr lang="de-DE" dirty="0" err="1"/>
              <a:t>of</a:t>
            </a:r>
            <a:r>
              <a:rPr lang="de-DE" dirty="0"/>
              <a:t> EU </a:t>
            </a:r>
            <a:r>
              <a:rPr lang="de-DE" dirty="0" err="1"/>
              <a:t>collaborative</a:t>
            </a:r>
            <a:r>
              <a:rPr lang="de-DE" dirty="0"/>
              <a:t> </a:t>
            </a:r>
            <a:r>
              <a:rPr lang="de-DE" dirty="0" err="1"/>
              <a:t>research</a:t>
            </a:r>
            <a:r>
              <a:rPr lang="de-DE" dirty="0"/>
              <a:t> </a:t>
            </a:r>
            <a:r>
              <a:rPr lang="de-DE" dirty="0" err="1"/>
              <a:t>funding</a:t>
            </a:r>
            <a:endParaRPr lang="de-DE" dirty="0"/>
          </a:p>
        </p:txBody>
      </p:sp>
      <p:sp>
        <p:nvSpPr>
          <p:cNvPr id="5" name="Textfeld 4"/>
          <p:cNvSpPr txBox="1"/>
          <p:nvPr/>
        </p:nvSpPr>
        <p:spPr>
          <a:xfrm>
            <a:off x="3184266" y="1494926"/>
            <a:ext cx="3348998" cy="716222"/>
          </a:xfrm>
          <a:prstGeom prst="rect">
            <a:avLst/>
          </a:prstGeom>
          <a:noFill/>
        </p:spPr>
        <p:txBody>
          <a:bodyPr wrap="square" rtlCol="0">
            <a:spAutoFit/>
          </a:bodyPr>
          <a:lstStyle/>
          <a:p>
            <a:pPr algn="ctr"/>
            <a:r>
              <a:rPr lang="de-DE" dirty="0" err="1">
                <a:latin typeface="Fira Sans Book" panose="020B0503050000020004" pitchFamily="34" charset="0"/>
                <a:ea typeface="Verdana" pitchFamily="34" charset="0"/>
                <a:cs typeface="Verdana" pitchFamily="34" charset="0"/>
              </a:rPr>
              <a:t>Varying</a:t>
            </a:r>
            <a:r>
              <a:rPr lang="de-DE" dirty="0">
                <a:latin typeface="Fira Sans Book" panose="020B0503050000020004" pitchFamily="34" charset="0"/>
                <a:ea typeface="Verdana" pitchFamily="34" charset="0"/>
                <a:cs typeface="Verdana" pitchFamily="34" charset="0"/>
              </a:rPr>
              <a:t> </a:t>
            </a:r>
            <a:r>
              <a:rPr lang="de-DE" dirty="0" err="1">
                <a:latin typeface="Fira Sans Book" panose="020B0503050000020004" pitchFamily="34" charset="0"/>
                <a:ea typeface="Verdana" pitchFamily="34" charset="0"/>
                <a:cs typeface="Verdana" pitchFamily="34" charset="0"/>
              </a:rPr>
              <a:t>funding</a:t>
            </a:r>
            <a:r>
              <a:rPr lang="de-DE" dirty="0">
                <a:latin typeface="Fira Sans Book" panose="020B0503050000020004" pitchFamily="34" charset="0"/>
                <a:ea typeface="Verdana" pitchFamily="34" charset="0"/>
                <a:cs typeface="Verdana" pitchFamily="34" charset="0"/>
              </a:rPr>
              <a:t> </a:t>
            </a:r>
            <a:r>
              <a:rPr lang="de-DE" dirty="0" err="1">
                <a:latin typeface="Fira Sans Book" panose="020B0503050000020004" pitchFamily="34" charset="0"/>
                <a:ea typeface="Verdana" pitchFamily="34" charset="0"/>
                <a:cs typeface="Verdana" pitchFamily="34" charset="0"/>
              </a:rPr>
              <a:t>amounts</a:t>
            </a:r>
            <a:r>
              <a:rPr lang="de-DE" dirty="0">
                <a:latin typeface="Fira Sans Book" panose="020B0503050000020004" pitchFamily="34" charset="0"/>
                <a:ea typeface="Verdana" pitchFamily="34" charset="0"/>
                <a:cs typeface="Verdana" pitchFamily="34" charset="0"/>
              </a:rPr>
              <a:t>, 70-100% </a:t>
            </a:r>
            <a:r>
              <a:rPr lang="de-DE" dirty="0" err="1">
                <a:latin typeface="Fira Sans Book" panose="020B0503050000020004" pitchFamily="34" charset="0"/>
                <a:ea typeface="Verdana" pitchFamily="34" charset="0"/>
                <a:cs typeface="Verdana" pitchFamily="34" charset="0"/>
              </a:rPr>
              <a:t>funding</a:t>
            </a:r>
            <a:r>
              <a:rPr lang="de-DE" dirty="0">
                <a:latin typeface="Fira Sans Book" panose="020B0503050000020004" pitchFamily="34" charset="0"/>
                <a:ea typeface="Verdana" pitchFamily="34" charset="0"/>
                <a:cs typeface="Verdana" pitchFamily="34" charset="0"/>
              </a:rPr>
              <a:t> rate</a:t>
            </a:r>
          </a:p>
        </p:txBody>
      </p:sp>
      <p:sp>
        <p:nvSpPr>
          <p:cNvPr id="6" name="Textfeld 5"/>
          <p:cNvSpPr txBox="1"/>
          <p:nvPr/>
        </p:nvSpPr>
        <p:spPr>
          <a:xfrm>
            <a:off x="1328362" y="2555506"/>
            <a:ext cx="2700714" cy="716222"/>
          </a:xfrm>
          <a:prstGeom prst="rect">
            <a:avLst/>
          </a:prstGeom>
          <a:noFill/>
        </p:spPr>
        <p:txBody>
          <a:bodyPr wrap="square" rtlCol="0">
            <a:spAutoFit/>
          </a:bodyPr>
          <a:lstStyle/>
          <a:p>
            <a:pPr algn="ctr"/>
            <a:r>
              <a:rPr lang="de-DE" dirty="0">
                <a:latin typeface="Fira Sans Book" panose="020B0503050000020004" pitchFamily="34" charset="0"/>
                <a:ea typeface="Verdana" pitchFamily="34" charset="0"/>
                <a:cs typeface="Verdana" pitchFamily="34" charset="0"/>
              </a:rPr>
              <a:t>Top-down / </a:t>
            </a:r>
            <a:r>
              <a:rPr lang="de-DE" dirty="0" err="1">
                <a:latin typeface="Fira Sans Book" panose="020B0503050000020004" pitchFamily="34" charset="0"/>
                <a:ea typeface="Verdana" pitchFamily="34" charset="0"/>
                <a:cs typeface="Verdana" pitchFamily="34" charset="0"/>
              </a:rPr>
              <a:t>work</a:t>
            </a:r>
            <a:r>
              <a:rPr lang="de-DE" dirty="0">
                <a:latin typeface="Fira Sans Book" panose="020B0503050000020004" pitchFamily="34" charset="0"/>
                <a:ea typeface="Verdana" pitchFamily="34" charset="0"/>
                <a:cs typeface="Verdana" pitchFamily="34" charset="0"/>
              </a:rPr>
              <a:t> </a:t>
            </a:r>
            <a:r>
              <a:rPr lang="de-DE" dirty="0" err="1">
                <a:latin typeface="Fira Sans Book" panose="020B0503050000020004" pitchFamily="34" charset="0"/>
                <a:ea typeface="Verdana" pitchFamily="34" charset="0"/>
                <a:cs typeface="Verdana" pitchFamily="34" charset="0"/>
              </a:rPr>
              <a:t>programmes</a:t>
            </a:r>
            <a:endParaRPr lang="de-DE" dirty="0">
              <a:latin typeface="Fira Sans Book" panose="020B0503050000020004" pitchFamily="34" charset="0"/>
              <a:ea typeface="Verdana" pitchFamily="34" charset="0"/>
              <a:cs typeface="Verdana" pitchFamily="34" charset="0"/>
            </a:endParaRPr>
          </a:p>
        </p:txBody>
      </p:sp>
      <p:sp>
        <p:nvSpPr>
          <p:cNvPr id="7" name="Textfeld 6"/>
          <p:cNvSpPr txBox="1"/>
          <p:nvPr/>
        </p:nvSpPr>
        <p:spPr>
          <a:xfrm>
            <a:off x="6916927" y="1571668"/>
            <a:ext cx="3823347" cy="716222"/>
          </a:xfrm>
          <a:prstGeom prst="rect">
            <a:avLst/>
          </a:prstGeom>
          <a:noFill/>
        </p:spPr>
        <p:txBody>
          <a:bodyPr wrap="square" rtlCol="0">
            <a:spAutoFit/>
          </a:bodyPr>
          <a:lstStyle/>
          <a:p>
            <a:pPr algn="ctr"/>
            <a:r>
              <a:rPr lang="de-DE" dirty="0">
                <a:latin typeface="Fira Sans Book" panose="020B0503050000020004" pitchFamily="34" charset="0"/>
                <a:ea typeface="Verdana" pitchFamily="34" charset="0"/>
                <a:cs typeface="Verdana" pitchFamily="34" charset="0"/>
              </a:rPr>
              <a:t>At least 3 </a:t>
            </a:r>
            <a:r>
              <a:rPr lang="de-DE" dirty="0" err="1">
                <a:latin typeface="Fira Sans Book" panose="020B0503050000020004" pitchFamily="34" charset="0"/>
                <a:ea typeface="Verdana" pitchFamily="34" charset="0"/>
                <a:cs typeface="Verdana" pitchFamily="34" charset="0"/>
              </a:rPr>
              <a:t>participants</a:t>
            </a:r>
            <a:r>
              <a:rPr lang="de-DE" dirty="0">
                <a:latin typeface="Fira Sans Book" panose="020B0503050000020004" pitchFamily="34" charset="0"/>
                <a:ea typeface="Verdana" pitchFamily="34" charset="0"/>
                <a:cs typeface="Verdana" pitchFamily="34" charset="0"/>
              </a:rPr>
              <a:t> (</a:t>
            </a:r>
            <a:r>
              <a:rPr lang="de-DE" dirty="0" err="1">
                <a:latin typeface="Fira Sans Book" panose="020B0503050000020004" pitchFamily="34" charset="0"/>
                <a:ea typeface="Verdana" pitchFamily="34" charset="0"/>
                <a:cs typeface="Verdana" pitchFamily="34" charset="0"/>
              </a:rPr>
              <a:t>consortium</a:t>
            </a:r>
            <a:r>
              <a:rPr lang="de-DE" dirty="0">
                <a:latin typeface="Fira Sans Book" panose="020B0503050000020004" pitchFamily="34" charset="0"/>
                <a:ea typeface="Verdana" pitchFamily="34" charset="0"/>
                <a:cs typeface="Verdana" pitchFamily="34" charset="0"/>
              </a:rPr>
              <a:t>)</a:t>
            </a:r>
          </a:p>
        </p:txBody>
      </p:sp>
      <p:sp>
        <p:nvSpPr>
          <p:cNvPr id="8" name="Textfeld 7"/>
          <p:cNvSpPr txBox="1"/>
          <p:nvPr/>
        </p:nvSpPr>
        <p:spPr>
          <a:xfrm>
            <a:off x="5844198" y="6696449"/>
            <a:ext cx="2583904" cy="716222"/>
          </a:xfrm>
          <a:prstGeom prst="rect">
            <a:avLst/>
          </a:prstGeom>
          <a:noFill/>
        </p:spPr>
        <p:txBody>
          <a:bodyPr wrap="square" rtlCol="0">
            <a:spAutoFit/>
          </a:bodyPr>
          <a:lstStyle/>
          <a:p>
            <a:pPr algn="ctr"/>
            <a:r>
              <a:rPr lang="de-DE" dirty="0">
                <a:latin typeface="Fira Sans Book" panose="020B0503050000020004" pitchFamily="34" charset="0"/>
                <a:ea typeface="Verdana" pitchFamily="34" charset="0"/>
                <a:cs typeface="Verdana" pitchFamily="34" charset="0"/>
              </a:rPr>
              <a:t>Online </a:t>
            </a:r>
            <a:r>
              <a:rPr lang="de-DE" dirty="0" err="1">
                <a:latin typeface="Fira Sans Book" panose="020B0503050000020004" pitchFamily="34" charset="0"/>
                <a:ea typeface="Verdana" pitchFamily="34" charset="0"/>
                <a:cs typeface="Verdana" pitchFamily="34" charset="0"/>
              </a:rPr>
              <a:t>proposal</a:t>
            </a:r>
            <a:r>
              <a:rPr lang="de-DE" dirty="0">
                <a:latin typeface="Fira Sans Book" panose="020B0503050000020004" pitchFamily="34" charset="0"/>
                <a:ea typeface="Verdana" pitchFamily="34" charset="0"/>
                <a:cs typeface="Verdana" pitchFamily="34" charset="0"/>
              </a:rPr>
              <a:t> </a:t>
            </a:r>
            <a:r>
              <a:rPr lang="de-DE" dirty="0" err="1">
                <a:latin typeface="Fira Sans Book" panose="020B0503050000020004" pitchFamily="34" charset="0"/>
                <a:ea typeface="Verdana" pitchFamily="34" charset="0"/>
                <a:cs typeface="Verdana" pitchFamily="34" charset="0"/>
              </a:rPr>
              <a:t>submission</a:t>
            </a:r>
            <a:endParaRPr lang="de-DE" dirty="0">
              <a:latin typeface="Fira Sans Book" panose="020B0503050000020004" pitchFamily="34" charset="0"/>
              <a:ea typeface="Verdana" pitchFamily="34" charset="0"/>
              <a:cs typeface="Verdana" pitchFamily="34" charset="0"/>
            </a:endParaRPr>
          </a:p>
        </p:txBody>
      </p:sp>
      <p:sp>
        <p:nvSpPr>
          <p:cNvPr id="9" name="Textfeld 8"/>
          <p:cNvSpPr txBox="1"/>
          <p:nvPr/>
        </p:nvSpPr>
        <p:spPr>
          <a:xfrm>
            <a:off x="1876726" y="6542226"/>
            <a:ext cx="3967472" cy="404278"/>
          </a:xfrm>
          <a:prstGeom prst="rect">
            <a:avLst/>
          </a:prstGeom>
          <a:noFill/>
        </p:spPr>
        <p:txBody>
          <a:bodyPr wrap="square" rtlCol="0">
            <a:spAutoFit/>
          </a:bodyPr>
          <a:lstStyle/>
          <a:p>
            <a:r>
              <a:rPr lang="de-DE" dirty="0">
                <a:latin typeface="Fira Sans Book" panose="020B0503050000020004" pitchFamily="34" charset="0"/>
                <a:ea typeface="Verdana" pitchFamily="34" charset="0"/>
                <a:cs typeface="Verdana" pitchFamily="34" charset="0"/>
              </a:rPr>
              <a:t>Applied and </a:t>
            </a:r>
            <a:r>
              <a:rPr lang="de-DE" dirty="0" err="1">
                <a:latin typeface="Fira Sans Book" panose="020B0503050000020004" pitchFamily="34" charset="0"/>
                <a:ea typeface="Verdana" pitchFamily="34" charset="0"/>
                <a:cs typeface="Verdana" pitchFamily="34" charset="0"/>
              </a:rPr>
              <a:t>basic</a:t>
            </a:r>
            <a:r>
              <a:rPr lang="de-DE" dirty="0">
                <a:latin typeface="Fira Sans Book" panose="020B0503050000020004" pitchFamily="34" charset="0"/>
                <a:ea typeface="Verdana" pitchFamily="34" charset="0"/>
                <a:cs typeface="Verdana" pitchFamily="34" charset="0"/>
              </a:rPr>
              <a:t> </a:t>
            </a:r>
            <a:r>
              <a:rPr lang="de-DE" dirty="0" err="1">
                <a:latin typeface="Fira Sans Book" panose="020B0503050000020004" pitchFamily="34" charset="0"/>
                <a:ea typeface="Verdana" pitchFamily="34" charset="0"/>
                <a:cs typeface="Verdana" pitchFamily="34" charset="0"/>
              </a:rPr>
              <a:t>research</a:t>
            </a:r>
            <a:endParaRPr lang="de-DE" dirty="0">
              <a:latin typeface="Fira Sans Book" panose="020B0503050000020004" pitchFamily="34" charset="0"/>
              <a:ea typeface="Verdana" pitchFamily="34" charset="0"/>
              <a:cs typeface="Verdana" pitchFamily="34" charset="0"/>
            </a:endParaRPr>
          </a:p>
        </p:txBody>
      </p:sp>
      <p:sp>
        <p:nvSpPr>
          <p:cNvPr id="10" name="Textfeld 9"/>
          <p:cNvSpPr txBox="1"/>
          <p:nvPr/>
        </p:nvSpPr>
        <p:spPr>
          <a:xfrm>
            <a:off x="10045105" y="3727724"/>
            <a:ext cx="2727920" cy="716222"/>
          </a:xfrm>
          <a:prstGeom prst="rect">
            <a:avLst/>
          </a:prstGeom>
          <a:noFill/>
        </p:spPr>
        <p:txBody>
          <a:bodyPr wrap="square" rtlCol="0">
            <a:spAutoFit/>
          </a:bodyPr>
          <a:lstStyle/>
          <a:p>
            <a:pPr algn="ctr"/>
            <a:r>
              <a:rPr lang="de-DE" dirty="0">
                <a:latin typeface="Fira Sans Book" panose="020B0503050000020004" pitchFamily="34" charset="0"/>
                <a:ea typeface="Verdana" pitchFamily="34" charset="0"/>
                <a:cs typeface="Verdana" pitchFamily="34" charset="0"/>
              </a:rPr>
              <a:t>Project </a:t>
            </a:r>
            <a:r>
              <a:rPr lang="de-DE" dirty="0" err="1">
                <a:latin typeface="Fira Sans Book" panose="020B0503050000020004" pitchFamily="34" charset="0"/>
                <a:ea typeface="Verdana" pitchFamily="34" charset="0"/>
                <a:cs typeface="Verdana" pitchFamily="34" charset="0"/>
              </a:rPr>
              <a:t>duration</a:t>
            </a:r>
            <a:r>
              <a:rPr lang="de-DE" dirty="0">
                <a:latin typeface="Fira Sans Book" panose="020B0503050000020004" pitchFamily="34" charset="0"/>
                <a:ea typeface="Verdana" pitchFamily="34" charset="0"/>
                <a:cs typeface="Verdana" pitchFamily="34" charset="0"/>
              </a:rPr>
              <a:t> </a:t>
            </a:r>
            <a:r>
              <a:rPr lang="de-DE" dirty="0" err="1">
                <a:latin typeface="Fira Sans Book" panose="020B0503050000020004" pitchFamily="34" charset="0"/>
                <a:ea typeface="Verdana" pitchFamily="34" charset="0"/>
                <a:cs typeface="Verdana" pitchFamily="34" charset="0"/>
              </a:rPr>
              <a:t>from</a:t>
            </a:r>
            <a:r>
              <a:rPr lang="de-DE" dirty="0">
                <a:latin typeface="Fira Sans Book" panose="020B0503050000020004" pitchFamily="34" charset="0"/>
                <a:ea typeface="Verdana" pitchFamily="34" charset="0"/>
                <a:cs typeface="Verdana" pitchFamily="34" charset="0"/>
              </a:rPr>
              <a:t> 2 </a:t>
            </a:r>
            <a:r>
              <a:rPr lang="de-DE" dirty="0" err="1">
                <a:latin typeface="Fira Sans Book" panose="020B0503050000020004" pitchFamily="34" charset="0"/>
                <a:ea typeface="Verdana" pitchFamily="34" charset="0"/>
                <a:cs typeface="Verdana" pitchFamily="34" charset="0"/>
              </a:rPr>
              <a:t>to</a:t>
            </a:r>
            <a:r>
              <a:rPr lang="de-DE" dirty="0">
                <a:latin typeface="Fira Sans Book" panose="020B0503050000020004" pitchFamily="34" charset="0"/>
                <a:ea typeface="Verdana" pitchFamily="34" charset="0"/>
                <a:cs typeface="Verdana" pitchFamily="34" charset="0"/>
              </a:rPr>
              <a:t> 5 </a:t>
            </a:r>
            <a:r>
              <a:rPr lang="de-DE" dirty="0" err="1">
                <a:latin typeface="Fira Sans Book" panose="020B0503050000020004" pitchFamily="34" charset="0"/>
                <a:ea typeface="Verdana" pitchFamily="34" charset="0"/>
                <a:cs typeface="Verdana" pitchFamily="34" charset="0"/>
              </a:rPr>
              <a:t>years</a:t>
            </a:r>
            <a:endParaRPr lang="de-DE" dirty="0">
              <a:latin typeface="Fira Sans Book" panose="020B0503050000020004" pitchFamily="34" charset="0"/>
              <a:ea typeface="Verdana" pitchFamily="34" charset="0"/>
              <a:cs typeface="Verdana" pitchFamily="34" charset="0"/>
            </a:endParaRPr>
          </a:p>
        </p:txBody>
      </p:sp>
      <p:sp>
        <p:nvSpPr>
          <p:cNvPr id="11" name="Textfeld 10"/>
          <p:cNvSpPr txBox="1"/>
          <p:nvPr/>
        </p:nvSpPr>
        <p:spPr>
          <a:xfrm>
            <a:off x="10225089" y="5526898"/>
            <a:ext cx="2583904" cy="404278"/>
          </a:xfrm>
          <a:prstGeom prst="rect">
            <a:avLst/>
          </a:prstGeom>
          <a:noFill/>
        </p:spPr>
        <p:txBody>
          <a:bodyPr wrap="square" rtlCol="0">
            <a:spAutoFit/>
          </a:bodyPr>
          <a:lstStyle/>
          <a:p>
            <a:r>
              <a:rPr lang="de-DE" dirty="0">
                <a:latin typeface="Fira Sans Book" panose="020B0503050000020004" pitchFamily="34" charset="0"/>
                <a:ea typeface="Verdana" pitchFamily="34" charset="0"/>
                <a:cs typeface="Verdana" pitchFamily="34" charset="0"/>
              </a:rPr>
              <a:t>Peer-review</a:t>
            </a:r>
          </a:p>
        </p:txBody>
      </p:sp>
      <p:sp>
        <p:nvSpPr>
          <p:cNvPr id="12" name="Textfeld 11"/>
          <p:cNvSpPr txBox="1"/>
          <p:nvPr/>
        </p:nvSpPr>
        <p:spPr>
          <a:xfrm>
            <a:off x="758110" y="3756295"/>
            <a:ext cx="2871936" cy="404278"/>
          </a:xfrm>
          <a:prstGeom prst="rect">
            <a:avLst/>
          </a:prstGeom>
          <a:noFill/>
        </p:spPr>
        <p:txBody>
          <a:bodyPr wrap="square" rtlCol="0">
            <a:spAutoFit/>
          </a:bodyPr>
          <a:lstStyle/>
          <a:p>
            <a:r>
              <a:rPr lang="de-DE" dirty="0">
                <a:latin typeface="Fira Sans Book" panose="020B0503050000020004" pitchFamily="34" charset="0"/>
                <a:ea typeface="Verdana" pitchFamily="34" charset="0"/>
                <a:cs typeface="Verdana" pitchFamily="34" charset="0"/>
              </a:rPr>
              <a:t>(Multi-)</a:t>
            </a:r>
            <a:r>
              <a:rPr lang="de-DE" dirty="0" err="1">
                <a:latin typeface="Fira Sans Book" panose="020B0503050000020004" pitchFamily="34" charset="0"/>
                <a:ea typeface="Verdana" pitchFamily="34" charset="0"/>
                <a:cs typeface="Verdana" pitchFamily="34" charset="0"/>
              </a:rPr>
              <a:t>disciplinary</a:t>
            </a:r>
            <a:endParaRPr lang="de-DE" dirty="0">
              <a:latin typeface="Fira Sans Book" panose="020B0503050000020004" pitchFamily="34" charset="0"/>
              <a:ea typeface="Verdana" pitchFamily="34" charset="0"/>
              <a:cs typeface="Verdana" pitchFamily="34" charset="0"/>
            </a:endParaRPr>
          </a:p>
        </p:txBody>
      </p:sp>
      <p:sp>
        <p:nvSpPr>
          <p:cNvPr id="13" name="Textfeld 12"/>
          <p:cNvSpPr txBox="1"/>
          <p:nvPr/>
        </p:nvSpPr>
        <p:spPr>
          <a:xfrm>
            <a:off x="1390332" y="5671781"/>
            <a:ext cx="2871936" cy="404278"/>
          </a:xfrm>
          <a:prstGeom prst="rect">
            <a:avLst/>
          </a:prstGeom>
          <a:noFill/>
        </p:spPr>
        <p:txBody>
          <a:bodyPr wrap="square" rtlCol="0">
            <a:spAutoFit/>
          </a:bodyPr>
          <a:lstStyle/>
          <a:p>
            <a:r>
              <a:rPr lang="de-DE" dirty="0" err="1">
                <a:latin typeface="Fira Sans Book" panose="020B0503050000020004" pitchFamily="34" charset="0"/>
                <a:ea typeface="Verdana" pitchFamily="34" charset="0"/>
                <a:cs typeface="Verdana" pitchFamily="34" charset="0"/>
              </a:rPr>
              <a:t>Intersectoral</a:t>
            </a:r>
            <a:endParaRPr lang="de-DE" dirty="0">
              <a:latin typeface="Fira Sans Book" panose="020B0503050000020004" pitchFamily="34" charset="0"/>
              <a:ea typeface="Verdana" pitchFamily="34" charset="0"/>
              <a:cs typeface="Verdana" pitchFamily="34" charset="0"/>
            </a:endParaRPr>
          </a:p>
        </p:txBody>
      </p:sp>
      <p:sp>
        <p:nvSpPr>
          <p:cNvPr id="14" name="Textfeld 13"/>
          <p:cNvSpPr txBox="1"/>
          <p:nvPr/>
        </p:nvSpPr>
        <p:spPr>
          <a:xfrm>
            <a:off x="9938023" y="2400471"/>
            <a:ext cx="2583904" cy="404278"/>
          </a:xfrm>
          <a:prstGeom prst="rect">
            <a:avLst/>
          </a:prstGeom>
          <a:noFill/>
        </p:spPr>
        <p:txBody>
          <a:bodyPr wrap="square" rtlCol="0">
            <a:spAutoFit/>
          </a:bodyPr>
          <a:lstStyle/>
          <a:p>
            <a:r>
              <a:rPr lang="de-DE" dirty="0">
                <a:latin typeface="Fira Sans Book" panose="020B0503050000020004" pitchFamily="34" charset="0"/>
                <a:ea typeface="Verdana" pitchFamily="34" charset="0"/>
                <a:cs typeface="Verdana" pitchFamily="34" charset="0"/>
              </a:rPr>
              <a:t>Open </a:t>
            </a:r>
            <a:r>
              <a:rPr lang="de-DE" dirty="0" err="1">
                <a:latin typeface="Fira Sans Book" panose="020B0503050000020004" pitchFamily="34" charset="0"/>
                <a:ea typeface="Verdana" pitchFamily="34" charset="0"/>
                <a:cs typeface="Verdana" pitchFamily="34" charset="0"/>
              </a:rPr>
              <a:t>to</a:t>
            </a:r>
            <a:r>
              <a:rPr lang="de-DE" dirty="0">
                <a:latin typeface="Fira Sans Book" panose="020B0503050000020004" pitchFamily="34" charset="0"/>
                <a:ea typeface="Verdana" pitchFamily="34" charset="0"/>
                <a:cs typeface="Verdana" pitchFamily="34" charset="0"/>
              </a:rPr>
              <a:t> </a:t>
            </a:r>
            <a:r>
              <a:rPr lang="de-DE" dirty="0" err="1">
                <a:latin typeface="Fira Sans Book" panose="020B0503050000020004" pitchFamily="34" charset="0"/>
                <a:ea typeface="Verdana" pitchFamily="34" charset="0"/>
                <a:cs typeface="Verdana" pitchFamily="34" charset="0"/>
              </a:rPr>
              <a:t>the</a:t>
            </a:r>
            <a:r>
              <a:rPr lang="de-DE" dirty="0">
                <a:latin typeface="Fira Sans Book" panose="020B0503050000020004" pitchFamily="34" charset="0"/>
                <a:ea typeface="Verdana" pitchFamily="34" charset="0"/>
                <a:cs typeface="Verdana" pitchFamily="34" charset="0"/>
              </a:rPr>
              <a:t> </a:t>
            </a:r>
            <a:r>
              <a:rPr lang="de-DE" dirty="0" err="1">
                <a:latin typeface="Fira Sans Book" panose="020B0503050000020004" pitchFamily="34" charset="0"/>
                <a:ea typeface="Verdana" pitchFamily="34" charset="0"/>
                <a:cs typeface="Verdana" pitchFamily="34" charset="0"/>
              </a:rPr>
              <a:t>world</a:t>
            </a:r>
            <a:endParaRPr lang="de-DE" dirty="0">
              <a:latin typeface="Fira Sans Book" panose="020B0503050000020004" pitchFamily="34" charset="0"/>
              <a:ea typeface="Verdana" pitchFamily="34" charset="0"/>
              <a:cs typeface="Verdana" pitchFamily="34" charset="0"/>
            </a:endParaRPr>
          </a:p>
        </p:txBody>
      </p:sp>
      <p:sp>
        <p:nvSpPr>
          <p:cNvPr id="15" name="Textfeld 14"/>
          <p:cNvSpPr txBox="1"/>
          <p:nvPr/>
        </p:nvSpPr>
        <p:spPr>
          <a:xfrm>
            <a:off x="794024" y="4683382"/>
            <a:ext cx="3348998" cy="404278"/>
          </a:xfrm>
          <a:prstGeom prst="rect">
            <a:avLst/>
          </a:prstGeom>
          <a:noFill/>
        </p:spPr>
        <p:txBody>
          <a:bodyPr wrap="square" rtlCol="0">
            <a:spAutoFit/>
          </a:bodyPr>
          <a:lstStyle/>
          <a:p>
            <a:r>
              <a:rPr lang="de-DE" dirty="0" err="1">
                <a:latin typeface="Fira Sans Book" panose="020B0503050000020004" pitchFamily="34" charset="0"/>
                <a:ea typeface="Verdana" pitchFamily="34" charset="0"/>
                <a:cs typeface="Verdana" pitchFamily="34" charset="0"/>
              </a:rPr>
              <a:t>Application</a:t>
            </a:r>
            <a:r>
              <a:rPr lang="de-DE" dirty="0">
                <a:latin typeface="Fira Sans Book" panose="020B0503050000020004" pitchFamily="34" charset="0"/>
                <a:ea typeface="Verdana" pitchFamily="34" charset="0"/>
                <a:cs typeface="Verdana" pitchFamily="34" charset="0"/>
              </a:rPr>
              <a:t> &amp; </a:t>
            </a:r>
            <a:r>
              <a:rPr lang="de-DE" dirty="0" err="1">
                <a:latin typeface="Fira Sans Book" panose="020B0503050000020004" pitchFamily="34" charset="0"/>
                <a:ea typeface="Verdana" pitchFamily="34" charset="0"/>
                <a:cs typeface="Verdana" pitchFamily="34" charset="0"/>
              </a:rPr>
              <a:t>exploitation</a:t>
            </a:r>
            <a:endParaRPr lang="de-DE" dirty="0">
              <a:latin typeface="Fira Sans Book" panose="020B0503050000020004" pitchFamily="34" charset="0"/>
              <a:ea typeface="Verdana" pitchFamily="34" charset="0"/>
              <a:cs typeface="Verdana" pitchFamily="34" charset="0"/>
            </a:endParaRPr>
          </a:p>
        </p:txBody>
      </p:sp>
      <p:sp>
        <p:nvSpPr>
          <p:cNvPr id="16" name="Explosion 2 15"/>
          <p:cNvSpPr/>
          <p:nvPr/>
        </p:nvSpPr>
        <p:spPr>
          <a:xfrm>
            <a:off x="4818577" y="2995117"/>
            <a:ext cx="2960235" cy="2756877"/>
          </a:xfrm>
          <a:prstGeom prst="irregularSeal2">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3018" y="2637864"/>
            <a:ext cx="4839452" cy="3360007"/>
          </a:xfrm>
          <a:prstGeom prst="rect">
            <a:avLst/>
          </a:prstGeom>
        </p:spPr>
      </p:pic>
      <p:sp>
        <p:nvSpPr>
          <p:cNvPr id="20" name="Foliennummernplatzhalter 3"/>
          <p:cNvSpPr>
            <a:spLocks noGrp="1"/>
          </p:cNvSpPr>
          <p:nvPr>
            <p:ph type="sldNum" sz="quarter" idx="4294967295"/>
          </p:nvPr>
        </p:nvSpPr>
        <p:spPr>
          <a:xfrm>
            <a:off x="9686925" y="7173913"/>
            <a:ext cx="3086100" cy="412750"/>
          </a:xfrm>
          <a:prstGeom prst="rect">
            <a:avLst/>
          </a:prstGeom>
        </p:spPr>
        <p:txBody>
          <a:bodyPr vert="horz" lIns="91440" tIns="45720" rIns="91440" bIns="45720" rtlCol="0" anchor="ctr"/>
          <a:lstStyle/>
          <a:p>
            <a:pPr algn="r"/>
            <a:r>
              <a:rPr lang="en-GB" sz="1200" dirty="0">
                <a:solidFill>
                  <a:schemeClr val="tx1">
                    <a:tint val="75000"/>
                  </a:schemeClr>
                </a:solidFill>
              </a:rPr>
              <a:t>Page </a:t>
            </a:r>
            <a:fld id="{7F04332C-6DBA-40E7-BC0A-D16336A77AF4}" type="slidenum">
              <a:rPr lang="en-GB" sz="1200" smtClean="0">
                <a:solidFill>
                  <a:schemeClr val="tx1">
                    <a:tint val="75000"/>
                  </a:schemeClr>
                </a:solidFill>
              </a:rPr>
              <a:pPr algn="r"/>
              <a:t>5</a:t>
            </a:fld>
            <a:endParaRPr lang="en-GB" sz="1200" dirty="0">
              <a:solidFill>
                <a:schemeClr val="tx1">
                  <a:tint val="75000"/>
                </a:schemeClr>
              </a:solidFill>
            </a:endParaRPr>
          </a:p>
        </p:txBody>
      </p:sp>
      <p:sp>
        <p:nvSpPr>
          <p:cNvPr id="19" name="Textfeld 18"/>
          <p:cNvSpPr txBox="1"/>
          <p:nvPr/>
        </p:nvSpPr>
        <p:spPr>
          <a:xfrm>
            <a:off x="8825161" y="6597312"/>
            <a:ext cx="2583904" cy="404278"/>
          </a:xfrm>
          <a:prstGeom prst="rect">
            <a:avLst/>
          </a:prstGeom>
          <a:noFill/>
        </p:spPr>
        <p:txBody>
          <a:bodyPr wrap="square" rtlCol="0">
            <a:spAutoFit/>
          </a:bodyPr>
          <a:lstStyle/>
          <a:p>
            <a:r>
              <a:rPr lang="de-DE" dirty="0">
                <a:latin typeface="Fira Sans Book" panose="020B0503050000020004" pitchFamily="34" charset="0"/>
                <a:ea typeface="Verdana" pitchFamily="34" charset="0"/>
                <a:cs typeface="Verdana" pitchFamily="34" charset="0"/>
              </a:rPr>
              <a:t>Fixed </a:t>
            </a:r>
            <a:r>
              <a:rPr lang="de-DE" dirty="0" err="1">
                <a:latin typeface="Fira Sans Book" panose="020B0503050000020004" pitchFamily="34" charset="0"/>
                <a:ea typeface="Verdana" pitchFamily="34" charset="0"/>
                <a:cs typeface="Verdana" pitchFamily="34" charset="0"/>
              </a:rPr>
              <a:t>deadlines</a:t>
            </a:r>
            <a:endParaRPr lang="de-DE" dirty="0">
              <a:latin typeface="Fira Sans Book" panose="020B0503050000020004" pitchFamily="34" charset="0"/>
              <a:ea typeface="Verdana" pitchFamily="34" charset="0"/>
              <a:cs typeface="Verdana" pitchFamily="34" charset="0"/>
            </a:endParaRPr>
          </a:p>
        </p:txBody>
      </p:sp>
    </p:spTree>
    <p:extLst>
      <p:ext uri="{BB962C8B-B14F-4D97-AF65-F5344CB8AC3E}">
        <p14:creationId xmlns:p14="http://schemas.microsoft.com/office/powerpoint/2010/main" val="380312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r>
              <a:rPr lang="de-DE" dirty="0"/>
              <a:t> </a:t>
            </a:r>
            <a:fld id="{7F04332C-6DBA-40E7-BC0A-D16336A77AF4}" type="slidenum">
              <a:rPr lang="de-DE" smtClean="0"/>
              <a:pPr/>
              <a:t>6</a:t>
            </a:fld>
            <a:endParaRPr lang="de-DE" dirty="0"/>
          </a:p>
        </p:txBody>
      </p:sp>
      <p:sp>
        <p:nvSpPr>
          <p:cNvPr id="4" name="Textplatzhalter 3"/>
          <p:cNvSpPr>
            <a:spLocks noGrp="1"/>
          </p:cNvSpPr>
          <p:nvPr>
            <p:ph type="body" sz="quarter" idx="15"/>
          </p:nvPr>
        </p:nvSpPr>
        <p:spPr>
          <a:xfrm>
            <a:off x="399685" y="261647"/>
            <a:ext cx="8555472" cy="662400"/>
          </a:xfrm>
        </p:spPr>
        <p:txBody>
          <a:bodyPr/>
          <a:lstStyle/>
          <a:p>
            <a:r>
              <a:rPr lang="de-DE" dirty="0"/>
              <a:t>EU-</a:t>
            </a:r>
            <a:r>
              <a:rPr lang="de-DE" dirty="0" err="1"/>
              <a:t>funding</a:t>
            </a:r>
            <a:r>
              <a:rPr lang="de-DE" dirty="0"/>
              <a:t>: </a:t>
            </a:r>
            <a:r>
              <a:rPr lang="de-DE" dirty="0" err="1"/>
              <a:t>Challenges</a:t>
            </a:r>
            <a:r>
              <a:rPr lang="de-DE" dirty="0"/>
              <a:t> vs. </a:t>
            </a:r>
            <a:r>
              <a:rPr lang="de-DE" dirty="0" err="1"/>
              <a:t>opportunities</a:t>
            </a:r>
            <a:endParaRPr lang="de-DE" dirty="0">
              <a:solidFill>
                <a:srgbClr val="FF0000"/>
              </a:solidFill>
            </a:endParaRPr>
          </a:p>
        </p:txBody>
      </p:sp>
      <p:grpSp>
        <p:nvGrpSpPr>
          <p:cNvPr id="6" name="Gruppieren 9"/>
          <p:cNvGrpSpPr/>
          <p:nvPr/>
        </p:nvGrpSpPr>
        <p:grpSpPr>
          <a:xfrm rot="20924852">
            <a:off x="2967502" y="4370499"/>
            <a:ext cx="7106939" cy="676308"/>
            <a:chOff x="1305846" y="5214533"/>
            <a:chExt cx="7357751" cy="599228"/>
          </a:xfrm>
        </p:grpSpPr>
        <p:sp>
          <p:nvSpPr>
            <p:cNvPr id="7" name="Freeform 3"/>
            <p:cNvSpPr>
              <a:spLocks/>
            </p:cNvSpPr>
            <p:nvPr/>
          </p:nvSpPr>
          <p:spPr bwMode="auto">
            <a:xfrm rot="430600">
              <a:off x="4623116" y="5214533"/>
              <a:ext cx="665163" cy="328613"/>
            </a:xfrm>
            <a:custGeom>
              <a:avLst/>
              <a:gdLst/>
              <a:ahLst/>
              <a:cxnLst>
                <a:cxn ang="0">
                  <a:pos x="0" y="207"/>
                </a:cxn>
                <a:cxn ang="0">
                  <a:pos x="209" y="0"/>
                </a:cxn>
                <a:cxn ang="0">
                  <a:pos x="419" y="207"/>
                </a:cxn>
                <a:cxn ang="0">
                  <a:pos x="0" y="207"/>
                </a:cxn>
              </a:cxnLst>
              <a:rect l="0" t="0" r="r" b="b"/>
              <a:pathLst>
                <a:path w="419" h="207">
                  <a:moveTo>
                    <a:pt x="0" y="207"/>
                  </a:moveTo>
                  <a:cubicBezTo>
                    <a:pt x="31" y="32"/>
                    <a:pt x="139" y="0"/>
                    <a:pt x="209" y="0"/>
                  </a:cubicBezTo>
                  <a:cubicBezTo>
                    <a:pt x="279" y="0"/>
                    <a:pt x="403" y="34"/>
                    <a:pt x="419" y="207"/>
                  </a:cubicBezTo>
                  <a:cubicBezTo>
                    <a:pt x="419" y="207"/>
                    <a:pt x="0" y="207"/>
                    <a:pt x="0" y="207"/>
                  </a:cubicBezTo>
                  <a:close/>
                </a:path>
              </a:pathLst>
            </a:custGeom>
            <a:solidFill>
              <a:srgbClr val="FFFFFF"/>
            </a:solidFill>
            <a:ln w="6350" cap="flat" cmpd="sng">
              <a:solidFill>
                <a:schemeClr val="bg1">
                  <a:lumMod val="75000"/>
                </a:schemeClr>
              </a:solidFill>
              <a:prstDash val="solid"/>
              <a:round/>
              <a:headEnd/>
              <a:tailEnd/>
            </a:ln>
            <a:effectLst/>
          </p:spPr>
          <p:txBody>
            <a:bodyPr wrap="none" lIns="72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ysClr val="windowText" lastClr="000000"/>
                </a:solidFill>
                <a:effectLst/>
                <a:uLnTx/>
                <a:uFillTx/>
                <a:latin typeface="Fira Sans Book" panose="020B0503050000020004" pitchFamily="34" charset="0"/>
              </a:endParaRPr>
            </a:p>
          </p:txBody>
        </p:sp>
        <p:sp>
          <p:nvSpPr>
            <p:cNvPr id="8" name="Rectangle 6"/>
            <p:cNvSpPr>
              <a:spLocks noChangeArrowheads="1"/>
            </p:cNvSpPr>
            <p:nvPr/>
          </p:nvSpPr>
          <p:spPr bwMode="auto">
            <a:xfrm rot="430600">
              <a:off x="1305846" y="5552960"/>
              <a:ext cx="7357751" cy="260801"/>
            </a:xfrm>
            <a:prstGeom prst="rect">
              <a:avLst/>
            </a:prstGeom>
            <a:solidFill>
              <a:schemeClr val="bg1">
                <a:lumMod val="65000"/>
              </a:schemeClr>
            </a:solidFill>
            <a:ln w="6350">
              <a:noFill/>
              <a:miter lim="800000"/>
              <a:headEnd/>
              <a:tailEnd/>
            </a:ln>
            <a:effectLst/>
          </p:spPr>
          <p:txBody>
            <a:bodyPr wrap="none" lIns="72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ysClr val="windowText" lastClr="000000"/>
                </a:solidFill>
                <a:effectLst/>
                <a:uLnTx/>
                <a:uFillTx/>
                <a:latin typeface="Fira Sans Book" panose="020B0503050000020004" pitchFamily="34" charset="0"/>
              </a:endParaRPr>
            </a:p>
          </p:txBody>
        </p:sp>
      </p:grpSp>
      <p:sp>
        <p:nvSpPr>
          <p:cNvPr id="9" name="AutoShape 11"/>
          <p:cNvSpPr>
            <a:spLocks noChangeArrowheads="1"/>
          </p:cNvSpPr>
          <p:nvPr/>
        </p:nvSpPr>
        <p:spPr bwMode="auto">
          <a:xfrm>
            <a:off x="6247201" y="5026274"/>
            <a:ext cx="433584" cy="535339"/>
          </a:xfrm>
          <a:prstGeom prst="triangle">
            <a:avLst>
              <a:gd name="adj" fmla="val 50000"/>
            </a:avLst>
          </a:prstGeom>
          <a:solidFill>
            <a:schemeClr val="bg1">
              <a:lumMod val="50000"/>
            </a:schemeClr>
          </a:solidFill>
          <a:ln w="6350">
            <a:solidFill>
              <a:srgbClr val="808080"/>
            </a:solidFill>
            <a:miter lim="800000"/>
            <a:headEnd/>
            <a:tailEnd/>
          </a:ln>
          <a:effectLst/>
        </p:spPr>
        <p:txBody>
          <a:bodyPr wrap="none" lIns="72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ysClr val="windowText" lastClr="000000"/>
              </a:solidFill>
              <a:effectLst/>
              <a:uLnTx/>
              <a:uFillTx/>
              <a:latin typeface="Fira Sans Book" panose="020B0503050000020004" pitchFamily="34" charset="0"/>
            </a:endParaRPr>
          </a:p>
        </p:txBody>
      </p:sp>
      <p:sp>
        <p:nvSpPr>
          <p:cNvPr id="10" name="Abgerundetes Rechteck 9"/>
          <p:cNvSpPr/>
          <p:nvPr/>
        </p:nvSpPr>
        <p:spPr>
          <a:xfrm rot="21369699">
            <a:off x="3031663" y="4228524"/>
            <a:ext cx="2253428" cy="648000"/>
          </a:xfrm>
          <a:prstGeom prst="roundRect">
            <a:avLst/>
          </a:prstGeom>
          <a:solidFill>
            <a:srgbClr val="FEB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atin typeface="Fira Sans Book" panose="020B0503050000020004" pitchFamily="34" charset="0"/>
                <a:ea typeface="Verdana" pitchFamily="34" charset="0"/>
                <a:cs typeface="Verdana" pitchFamily="34" charset="0"/>
              </a:rPr>
              <a:t>Industrial </a:t>
            </a:r>
            <a:r>
              <a:rPr lang="de-DE" sz="1400" dirty="0" err="1">
                <a:latin typeface="Fira Sans Book" panose="020B0503050000020004" pitchFamily="34" charset="0"/>
                <a:ea typeface="Verdana" pitchFamily="34" charset="0"/>
                <a:cs typeface="Verdana" pitchFamily="34" charset="0"/>
              </a:rPr>
              <a:t>cooperation</a:t>
            </a:r>
            <a:endParaRPr lang="de-DE" sz="1400" dirty="0">
              <a:latin typeface="Fira Sans Book" panose="020B0503050000020004" pitchFamily="34" charset="0"/>
              <a:ea typeface="Verdana" pitchFamily="34" charset="0"/>
              <a:cs typeface="Verdana" pitchFamily="34" charset="0"/>
            </a:endParaRPr>
          </a:p>
        </p:txBody>
      </p:sp>
      <p:sp>
        <p:nvSpPr>
          <p:cNvPr id="11" name="Abgerundetes Rechteck 10"/>
          <p:cNvSpPr/>
          <p:nvPr/>
        </p:nvSpPr>
        <p:spPr>
          <a:xfrm rot="21369699">
            <a:off x="2969177" y="3558392"/>
            <a:ext cx="2256792" cy="648000"/>
          </a:xfrm>
          <a:prstGeom prst="roundRect">
            <a:avLst/>
          </a:prstGeom>
          <a:solidFill>
            <a:srgbClr val="FEB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latin typeface="Fira Sans Book" panose="020B0503050000020004" pitchFamily="34" charset="0"/>
                <a:ea typeface="Verdana" pitchFamily="34" charset="0"/>
                <a:cs typeface="Verdana" pitchFamily="34" charset="0"/>
              </a:rPr>
              <a:t>Internationalisation</a:t>
            </a:r>
            <a:endParaRPr lang="de-DE" sz="1400" dirty="0">
              <a:latin typeface="Fira Sans Book" panose="020B0503050000020004" pitchFamily="34" charset="0"/>
              <a:ea typeface="Verdana" pitchFamily="34" charset="0"/>
              <a:cs typeface="Verdana" pitchFamily="34" charset="0"/>
            </a:endParaRPr>
          </a:p>
        </p:txBody>
      </p:sp>
      <p:sp>
        <p:nvSpPr>
          <p:cNvPr id="12" name="Abgerundetes Rechteck 11"/>
          <p:cNvSpPr/>
          <p:nvPr/>
        </p:nvSpPr>
        <p:spPr>
          <a:xfrm rot="21369699">
            <a:off x="2922870" y="2885718"/>
            <a:ext cx="2256792" cy="648000"/>
          </a:xfrm>
          <a:prstGeom prst="roundRect">
            <a:avLst/>
          </a:prstGeom>
          <a:solidFill>
            <a:srgbClr val="FEB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atin typeface="Fira Sans Book" panose="020B0503050000020004" pitchFamily="34" charset="0"/>
                <a:ea typeface="Verdana" pitchFamily="34" charset="0"/>
                <a:cs typeface="Verdana" pitchFamily="34" charset="0"/>
              </a:rPr>
              <a:t>Promotion </a:t>
            </a:r>
            <a:r>
              <a:rPr lang="de-DE" sz="1400" dirty="0" err="1">
                <a:latin typeface="Fira Sans Book" panose="020B0503050000020004" pitchFamily="34" charset="0"/>
                <a:ea typeface="Verdana" pitchFamily="34" charset="0"/>
                <a:cs typeface="Verdana" pitchFamily="34" charset="0"/>
              </a:rPr>
              <a:t>of</a:t>
            </a:r>
            <a:r>
              <a:rPr lang="de-DE" sz="1400" dirty="0">
                <a:latin typeface="Fira Sans Book" panose="020B0503050000020004" pitchFamily="34" charset="0"/>
                <a:ea typeface="Verdana" pitchFamily="34" charset="0"/>
                <a:cs typeface="Verdana" pitchFamily="34" charset="0"/>
              </a:rPr>
              <a:t> </a:t>
            </a:r>
            <a:r>
              <a:rPr lang="de-DE" sz="1400" dirty="0" err="1">
                <a:latin typeface="Fira Sans Book" panose="020B0503050000020004" pitchFamily="34" charset="0"/>
                <a:ea typeface="Verdana" pitchFamily="34" charset="0"/>
                <a:cs typeface="Verdana" pitchFamily="34" charset="0"/>
              </a:rPr>
              <a:t>young</a:t>
            </a:r>
            <a:r>
              <a:rPr lang="de-DE" sz="1400" dirty="0">
                <a:latin typeface="Fira Sans Book" panose="020B0503050000020004" pitchFamily="34" charset="0"/>
                <a:ea typeface="Verdana" pitchFamily="34" charset="0"/>
                <a:cs typeface="Verdana" pitchFamily="34" charset="0"/>
              </a:rPr>
              <a:t> </a:t>
            </a:r>
            <a:r>
              <a:rPr lang="de-DE" sz="1400" dirty="0" err="1">
                <a:latin typeface="Fira Sans Book" panose="020B0503050000020004" pitchFamily="34" charset="0"/>
                <a:ea typeface="Verdana" pitchFamily="34" charset="0"/>
                <a:cs typeface="Verdana" pitchFamily="34" charset="0"/>
              </a:rPr>
              <a:t>researchers</a:t>
            </a:r>
            <a:endParaRPr lang="de-DE" sz="1400" dirty="0">
              <a:latin typeface="Fira Sans Book" panose="020B0503050000020004" pitchFamily="34" charset="0"/>
              <a:ea typeface="Verdana" pitchFamily="34" charset="0"/>
              <a:cs typeface="Verdana" pitchFamily="34" charset="0"/>
            </a:endParaRPr>
          </a:p>
        </p:txBody>
      </p:sp>
      <p:sp>
        <p:nvSpPr>
          <p:cNvPr id="13" name="Abgerundetes Rechteck 12"/>
          <p:cNvSpPr/>
          <p:nvPr/>
        </p:nvSpPr>
        <p:spPr>
          <a:xfrm rot="21369699">
            <a:off x="2878119" y="2207996"/>
            <a:ext cx="2256792" cy="648000"/>
          </a:xfrm>
          <a:prstGeom prst="roundRect">
            <a:avLst/>
          </a:prstGeom>
          <a:solidFill>
            <a:srgbClr val="FEB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latin typeface="Fira Sans Book" panose="020B0503050000020004" pitchFamily="34" charset="0"/>
                <a:ea typeface="Verdana" pitchFamily="34" charset="0"/>
                <a:cs typeface="Verdana" pitchFamily="34" charset="0"/>
              </a:rPr>
              <a:t>Visibility</a:t>
            </a:r>
            <a:r>
              <a:rPr lang="de-DE" sz="1400" dirty="0">
                <a:latin typeface="Fira Sans Book" panose="020B0503050000020004" pitchFamily="34" charset="0"/>
                <a:ea typeface="Verdana" pitchFamily="34" charset="0"/>
                <a:cs typeface="Verdana" pitchFamily="34" charset="0"/>
              </a:rPr>
              <a:t>, Prestige &amp; </a:t>
            </a:r>
          </a:p>
          <a:p>
            <a:pPr algn="ctr"/>
            <a:r>
              <a:rPr lang="de-DE" sz="1400" dirty="0">
                <a:latin typeface="Fira Sans Book" panose="020B0503050000020004" pitchFamily="34" charset="0"/>
                <a:ea typeface="Verdana" pitchFamily="34" charset="0"/>
                <a:cs typeface="Verdana" pitchFamily="34" charset="0"/>
              </a:rPr>
              <a:t>Excellence</a:t>
            </a:r>
          </a:p>
        </p:txBody>
      </p:sp>
      <p:sp>
        <p:nvSpPr>
          <p:cNvPr id="14" name="Abgerundetes Rechteck 13"/>
          <p:cNvSpPr/>
          <p:nvPr/>
        </p:nvSpPr>
        <p:spPr>
          <a:xfrm rot="21369699">
            <a:off x="7569511" y="3896515"/>
            <a:ext cx="2467744" cy="648000"/>
          </a:xfrm>
          <a:prstGeom prst="roundRect">
            <a:avLst/>
          </a:prstGeom>
          <a:solidFill>
            <a:srgbClr val="FEB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atin typeface="Fira Sans Book" panose="020B0503050000020004" pitchFamily="34" charset="0"/>
                <a:ea typeface="Verdana" pitchFamily="34" charset="0"/>
                <a:cs typeface="Verdana" pitchFamily="34" charset="0"/>
              </a:rPr>
              <a:t>Non-</a:t>
            </a:r>
            <a:r>
              <a:rPr lang="de-DE" sz="1400" dirty="0" err="1">
                <a:latin typeface="Fira Sans Book" panose="020B0503050000020004" pitchFamily="34" charset="0"/>
                <a:ea typeface="Verdana" pitchFamily="34" charset="0"/>
                <a:cs typeface="Verdana" pitchFamily="34" charset="0"/>
              </a:rPr>
              <a:t>scientific</a:t>
            </a:r>
            <a:r>
              <a:rPr lang="de-DE" sz="1400" dirty="0">
                <a:latin typeface="Fira Sans Book" panose="020B0503050000020004" pitchFamily="34" charset="0"/>
                <a:ea typeface="Verdana" pitchFamily="34" charset="0"/>
                <a:cs typeface="Verdana" pitchFamily="34" charset="0"/>
              </a:rPr>
              <a:t> </a:t>
            </a:r>
            <a:r>
              <a:rPr lang="de-DE" sz="1400" dirty="0" err="1">
                <a:latin typeface="Fira Sans Book" panose="020B0503050000020004" pitchFamily="34" charset="0"/>
                <a:ea typeface="Verdana" pitchFamily="34" charset="0"/>
                <a:cs typeface="Verdana" pitchFamily="34" charset="0"/>
              </a:rPr>
              <a:t>requirements</a:t>
            </a:r>
            <a:endParaRPr lang="de-DE" sz="1400" dirty="0">
              <a:latin typeface="Fira Sans Book" panose="020B0503050000020004" pitchFamily="34" charset="0"/>
              <a:ea typeface="Verdana" pitchFamily="34" charset="0"/>
              <a:cs typeface="Verdana" pitchFamily="34" charset="0"/>
            </a:endParaRPr>
          </a:p>
        </p:txBody>
      </p:sp>
      <p:sp>
        <p:nvSpPr>
          <p:cNvPr id="15" name="Abgerundetes Rechteck 14"/>
          <p:cNvSpPr/>
          <p:nvPr/>
        </p:nvSpPr>
        <p:spPr>
          <a:xfrm rot="21369699">
            <a:off x="7512053" y="3227753"/>
            <a:ext cx="2462353" cy="648000"/>
          </a:xfrm>
          <a:prstGeom prst="roundRect">
            <a:avLst/>
          </a:prstGeom>
          <a:solidFill>
            <a:srgbClr val="FEB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atin typeface="Fira Sans Book" panose="020B0503050000020004" pitchFamily="34" charset="0"/>
                <a:ea typeface="Verdana" pitchFamily="34" charset="0"/>
                <a:cs typeface="Verdana" pitchFamily="34" charset="0"/>
              </a:rPr>
              <a:t>Strong </a:t>
            </a:r>
            <a:r>
              <a:rPr lang="de-DE" sz="1400" dirty="0" err="1">
                <a:latin typeface="Fira Sans Book" panose="020B0503050000020004" pitchFamily="34" charset="0"/>
                <a:ea typeface="Verdana" pitchFamily="34" charset="0"/>
                <a:cs typeface="Verdana" pitchFamily="34" charset="0"/>
              </a:rPr>
              <a:t>competition</a:t>
            </a:r>
            <a:endParaRPr lang="de-DE" sz="1400" dirty="0">
              <a:latin typeface="Fira Sans Book" panose="020B0503050000020004" pitchFamily="34" charset="0"/>
              <a:ea typeface="Verdana" pitchFamily="34" charset="0"/>
              <a:cs typeface="Verdana" pitchFamily="34" charset="0"/>
            </a:endParaRPr>
          </a:p>
        </p:txBody>
      </p:sp>
      <p:sp>
        <p:nvSpPr>
          <p:cNvPr id="16" name="Abgerundetes Rechteck 15"/>
          <p:cNvSpPr/>
          <p:nvPr/>
        </p:nvSpPr>
        <p:spPr>
          <a:xfrm rot="21369699">
            <a:off x="7448513" y="2521469"/>
            <a:ext cx="2441773" cy="680303"/>
          </a:xfrm>
          <a:prstGeom prst="roundRect">
            <a:avLst/>
          </a:prstGeom>
          <a:solidFill>
            <a:srgbClr val="FEB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latin typeface="Fira Sans Book" panose="020B0503050000020004" pitchFamily="34" charset="0"/>
                <a:ea typeface="Verdana" pitchFamily="34" charset="0"/>
                <a:cs typeface="Verdana" pitchFamily="34" charset="0"/>
              </a:rPr>
              <a:t>Complex</a:t>
            </a:r>
            <a:r>
              <a:rPr lang="de-DE" sz="1400" dirty="0">
                <a:latin typeface="Fira Sans Book" panose="020B0503050000020004" pitchFamily="34" charset="0"/>
                <a:ea typeface="Verdana" pitchFamily="34" charset="0"/>
                <a:cs typeface="Verdana" pitchFamily="34" charset="0"/>
              </a:rPr>
              <a:t> </a:t>
            </a:r>
            <a:r>
              <a:rPr lang="de-DE" sz="1400" dirty="0" err="1">
                <a:latin typeface="Fira Sans Book" panose="020B0503050000020004" pitchFamily="34" charset="0"/>
                <a:ea typeface="Verdana" pitchFamily="34" charset="0"/>
                <a:cs typeface="Verdana" pitchFamily="34" charset="0"/>
              </a:rPr>
              <a:t>structure</a:t>
            </a:r>
            <a:endParaRPr lang="de-DE" sz="1400" dirty="0">
              <a:latin typeface="Fira Sans Book" panose="020B0503050000020004" pitchFamily="34" charset="0"/>
              <a:ea typeface="Verdana" pitchFamily="34" charset="0"/>
              <a:cs typeface="Verdana" pitchFamily="34" charset="0"/>
            </a:endParaRPr>
          </a:p>
        </p:txBody>
      </p:sp>
    </p:spTree>
    <p:extLst>
      <p:ext uri="{BB962C8B-B14F-4D97-AF65-F5344CB8AC3E}">
        <p14:creationId xmlns:p14="http://schemas.microsoft.com/office/powerpoint/2010/main" val="36335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23118"/>
            <a:ext cx="13755186" cy="2393035"/>
          </a:xfrm>
          <a:prstGeom prst="rect">
            <a:avLst/>
          </a:prstGeom>
        </p:spPr>
      </p:pic>
      <p:sp>
        <p:nvSpPr>
          <p:cNvPr id="5" name="Rechteck 4"/>
          <p:cNvSpPr/>
          <p:nvPr/>
        </p:nvSpPr>
        <p:spPr>
          <a:xfrm>
            <a:off x="2325960" y="3640038"/>
            <a:ext cx="9525679" cy="11591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9889" rtl="0" eaLnBrk="1" fontAlgn="auto" latinLnBrk="0" hangingPunct="1">
              <a:lnSpc>
                <a:spcPct val="100000"/>
              </a:lnSpc>
              <a:spcBef>
                <a:spcPts val="0"/>
              </a:spcBef>
              <a:spcAft>
                <a:spcPts val="0"/>
              </a:spcAft>
              <a:buClrTx/>
              <a:buSzTx/>
              <a:buFontTx/>
              <a:buNone/>
              <a:tabLst/>
              <a:defRPr/>
            </a:pPr>
            <a:r>
              <a:rPr lang="de-DE" sz="4400" dirty="0">
                <a:solidFill>
                  <a:srgbClr val="FFFFFF"/>
                </a:solidFill>
                <a:latin typeface="Fira Sans Book" panose="020B0503050000020004" pitchFamily="34" charset="0"/>
              </a:rPr>
              <a:t>Rules </a:t>
            </a:r>
            <a:r>
              <a:rPr lang="de-DE" sz="4400" dirty="0" err="1">
                <a:solidFill>
                  <a:srgbClr val="FFFFFF"/>
                </a:solidFill>
                <a:latin typeface="Fira Sans Book" panose="020B0503050000020004" pitchFamily="34" charset="0"/>
              </a:rPr>
              <a:t>for</a:t>
            </a:r>
            <a:r>
              <a:rPr lang="de-DE" sz="4400" dirty="0">
                <a:solidFill>
                  <a:srgbClr val="FFFFFF"/>
                </a:solidFill>
                <a:latin typeface="Fira Sans Book" panose="020B0503050000020004" pitchFamily="34" charset="0"/>
              </a:rPr>
              <a:t> </a:t>
            </a:r>
            <a:r>
              <a:rPr lang="de-DE" sz="4400" dirty="0" err="1">
                <a:solidFill>
                  <a:srgbClr val="FFFFFF"/>
                </a:solidFill>
                <a:latin typeface="Fira Sans Book" panose="020B0503050000020004" pitchFamily="34" charset="0"/>
              </a:rPr>
              <a:t>Participation</a:t>
            </a:r>
            <a:endParaRPr lang="de-DE" sz="4400" dirty="0">
              <a:solidFill>
                <a:srgbClr val="FFFFFF"/>
              </a:solidFill>
              <a:latin typeface="Fira Sans Book" panose="020B0503050000020004" pitchFamily="34" charset="0"/>
            </a:endParaRPr>
          </a:p>
        </p:txBody>
      </p:sp>
      <p:sp>
        <p:nvSpPr>
          <p:cNvPr id="2" name="Foliennummernplatzhalter 1"/>
          <p:cNvSpPr>
            <a:spLocks noGrp="1"/>
          </p:cNvSpPr>
          <p:nvPr>
            <p:ph type="sldNum" sz="quarter" idx="17"/>
          </p:nvPr>
        </p:nvSpPr>
        <p:spPr/>
        <p:txBody>
          <a:bodyPr/>
          <a:lstStyle/>
          <a:p>
            <a:r>
              <a:rPr lang="de-DE"/>
              <a:t> </a:t>
            </a:r>
            <a:fld id="{7F04332C-6DBA-40E7-BC0A-D16336A77AF4}" type="slidenum">
              <a:rPr lang="de-DE" smtClean="0"/>
              <a:pPr/>
              <a:t>7</a:t>
            </a:fld>
            <a:endParaRPr lang="de-DE" dirty="0"/>
          </a:p>
        </p:txBody>
      </p:sp>
    </p:spTree>
    <p:extLst>
      <p:ext uri="{BB962C8B-B14F-4D97-AF65-F5344CB8AC3E}">
        <p14:creationId xmlns:p14="http://schemas.microsoft.com/office/powerpoint/2010/main" val="72044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93A230E-B82C-418C-AD21-D39F39D16388}"/>
              </a:ext>
            </a:extLst>
          </p:cNvPr>
          <p:cNvSpPr/>
          <p:nvPr/>
        </p:nvSpPr>
        <p:spPr>
          <a:xfrm>
            <a:off x="1500554" y="2520462"/>
            <a:ext cx="10750062" cy="1349863"/>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platzhalter 38"/>
          <p:cNvSpPr>
            <a:spLocks noGrp="1"/>
          </p:cNvSpPr>
          <p:nvPr>
            <p:ph type="body" sz="quarter" idx="15"/>
          </p:nvPr>
        </p:nvSpPr>
        <p:spPr>
          <a:prstGeom prst="rect">
            <a:avLst/>
          </a:prstGeom>
        </p:spPr>
        <p:txBody>
          <a:bodyPr>
            <a:normAutofit/>
          </a:bodyPr>
          <a:lstStyle>
            <a:lvl1pPr marL="0" indent="0">
              <a:buFontTx/>
              <a:buNone/>
              <a:defRPr sz="2700">
                <a:latin typeface="Fira Sans Medium" panose="020B0603050000020004" pitchFamily="34" charset="0"/>
              </a:defRPr>
            </a:lvl1pPr>
          </a:lstStyle>
          <a:p>
            <a:pPr lvl="0"/>
            <a:r>
              <a:rPr lang="de-DE" dirty="0"/>
              <a:t>Who </a:t>
            </a:r>
            <a:r>
              <a:rPr lang="de-DE" dirty="0" err="1"/>
              <a:t>can</a:t>
            </a:r>
            <a:r>
              <a:rPr lang="de-DE" dirty="0"/>
              <a:t> </a:t>
            </a:r>
            <a:r>
              <a:rPr lang="de-DE" dirty="0" err="1"/>
              <a:t>participate</a:t>
            </a:r>
            <a:r>
              <a:rPr lang="de-DE" dirty="0"/>
              <a:t>? </a:t>
            </a:r>
          </a:p>
        </p:txBody>
      </p:sp>
      <p:sp>
        <p:nvSpPr>
          <p:cNvPr id="6" name="Inhaltsplatzhalter 8"/>
          <p:cNvSpPr txBox="1">
            <a:spLocks/>
          </p:cNvSpPr>
          <p:nvPr/>
        </p:nvSpPr>
        <p:spPr>
          <a:xfrm>
            <a:off x="1500554" y="1676400"/>
            <a:ext cx="10750062" cy="4896755"/>
          </a:xfrm>
          <a:prstGeom prst="rect">
            <a:avLst/>
          </a:prstGeom>
        </p:spPr>
        <p:txBody>
          <a:bodyPr>
            <a:normAutofit/>
          </a:bodyPr>
          <a:lstStyle>
            <a:lvl1pPr marL="342900" indent="-342900" algn="l" defTabSz="914400" rtl="0" eaLnBrk="1" latinLnBrk="0" hangingPunct="1">
              <a:lnSpc>
                <a:spcPct val="110000"/>
              </a:lnSpc>
              <a:spcBef>
                <a:spcPts val="600"/>
              </a:spcBef>
              <a:spcAft>
                <a:spcPts val="600"/>
              </a:spcAft>
              <a:buClr>
                <a:srgbClr val="FFCC00"/>
              </a:buClr>
              <a:buSzPct val="120000"/>
              <a:buFont typeface="Wingdings" pitchFamily="2" charset="2"/>
              <a:buChar char="§"/>
              <a:defRPr sz="2000" kern="1200">
                <a:solidFill>
                  <a:srgbClr val="292929"/>
                </a:solidFill>
                <a:latin typeface="Verdana" pitchFamily="34" charset="0"/>
                <a:ea typeface="+mn-ea"/>
                <a:cs typeface="+mn-cs"/>
              </a:defRPr>
            </a:lvl1pPr>
            <a:lvl2pPr marL="742950" indent="-285750" algn="l" defTabSz="914400" rtl="0" eaLnBrk="1" latinLnBrk="0" hangingPunct="1">
              <a:lnSpc>
                <a:spcPct val="110000"/>
              </a:lnSpc>
              <a:spcBef>
                <a:spcPts val="300"/>
              </a:spcBef>
              <a:spcAft>
                <a:spcPts val="600"/>
              </a:spcAft>
              <a:buClr>
                <a:srgbClr val="FFC000"/>
              </a:buClr>
              <a:buSzPct val="120000"/>
              <a:buFont typeface="Wingdings" pitchFamily="2" charset="2"/>
              <a:buChar char="§"/>
              <a:defRPr lang="de-DE" sz="1800" kern="1200" dirty="0" smtClean="0">
                <a:solidFill>
                  <a:srgbClr val="292929"/>
                </a:solidFill>
                <a:latin typeface="Verdana" pitchFamily="34" charset="0"/>
                <a:ea typeface="+mn-ea"/>
                <a:cs typeface="+mn-cs"/>
              </a:defRPr>
            </a:lvl2pPr>
            <a:lvl3pPr marL="1143000" indent="-228600" algn="l" defTabSz="914400" rtl="0" eaLnBrk="1" latinLnBrk="0" hangingPunct="1">
              <a:lnSpc>
                <a:spcPct val="110000"/>
              </a:lnSpc>
              <a:spcBef>
                <a:spcPts val="300"/>
              </a:spcBef>
              <a:spcAft>
                <a:spcPts val="600"/>
              </a:spcAft>
              <a:buClr>
                <a:srgbClr val="FFC000"/>
              </a:buClr>
              <a:buSzPct val="120000"/>
              <a:buFont typeface="Wingdings" pitchFamily="2" charset="2"/>
              <a:buChar char="§"/>
              <a:defRPr lang="de-DE" sz="1600" kern="1200" dirty="0" smtClean="0">
                <a:solidFill>
                  <a:srgbClr val="292929"/>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lvl="1" indent="-257175">
              <a:spcAft>
                <a:spcPts val="1350"/>
              </a:spcAft>
              <a:buClr>
                <a:srgbClr val="F69F18"/>
              </a:buClr>
              <a:defRPr/>
            </a:pPr>
            <a:r>
              <a:rPr lang="de-DE" sz="2000" dirty="0" err="1">
                <a:solidFill>
                  <a:srgbClr val="575756"/>
                </a:solidFill>
                <a:latin typeface="Fira Sans Book" panose="020B0503050000020004" pitchFamily="34" charset="0"/>
              </a:rPr>
              <a:t>Any</a:t>
            </a:r>
            <a:r>
              <a:rPr lang="de-DE" sz="2000" dirty="0">
                <a:solidFill>
                  <a:srgbClr val="575756"/>
                </a:solidFill>
                <a:latin typeface="Fira Sans Book" panose="020B0503050000020004" pitchFamily="34" charset="0"/>
              </a:rPr>
              <a:t> </a:t>
            </a:r>
            <a:r>
              <a:rPr lang="de-DE" sz="2000" b="1" dirty="0">
                <a:solidFill>
                  <a:srgbClr val="F69F18"/>
                </a:solidFill>
                <a:latin typeface="Fira Sans Book" panose="020B0503050000020004" pitchFamily="34" charset="0"/>
              </a:rPr>
              <a:t>legal </a:t>
            </a:r>
            <a:r>
              <a:rPr lang="de-DE" sz="2000" b="1" dirty="0" err="1">
                <a:solidFill>
                  <a:srgbClr val="F69F18"/>
                </a:solidFill>
                <a:latin typeface="Fira Sans Book" panose="020B0503050000020004" pitchFamily="34" charset="0"/>
              </a:rPr>
              <a:t>entity</a:t>
            </a:r>
            <a:r>
              <a:rPr lang="de-DE" sz="2000" b="1" dirty="0">
                <a:solidFill>
                  <a:srgbClr val="F69F18"/>
                </a:solidFill>
                <a:latin typeface="Fira Sans Book" panose="020B0503050000020004" pitchFamily="34" charset="0"/>
              </a:rPr>
              <a:t> </a:t>
            </a:r>
            <a:r>
              <a:rPr lang="de-DE" sz="2000" dirty="0" err="1">
                <a:solidFill>
                  <a:srgbClr val="575756"/>
                </a:solidFill>
                <a:latin typeface="Fira Sans Book" panose="020B0503050000020004" pitchFamily="34" charset="0"/>
              </a:rPr>
              <a:t>established</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worldwide</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including</a:t>
            </a:r>
            <a:r>
              <a:rPr lang="de-DE" sz="2000" dirty="0">
                <a:solidFill>
                  <a:srgbClr val="575756"/>
                </a:solidFill>
                <a:latin typeface="Fira Sans Book" panose="020B0503050000020004" pitchFamily="34" charset="0"/>
              </a:rPr>
              <a:t> legal </a:t>
            </a:r>
            <a:r>
              <a:rPr lang="de-DE" sz="2000" dirty="0" err="1">
                <a:solidFill>
                  <a:srgbClr val="575756"/>
                </a:solidFill>
                <a:latin typeface="Fira Sans Book" panose="020B0503050000020004" pitchFamily="34" charset="0"/>
              </a:rPr>
              <a:t>entities</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from</a:t>
            </a:r>
            <a:r>
              <a:rPr lang="de-DE" sz="2000" dirty="0">
                <a:solidFill>
                  <a:srgbClr val="575756"/>
                </a:solidFill>
                <a:latin typeface="Fira Sans Book" panose="020B0503050000020004" pitchFamily="34" charset="0"/>
              </a:rPr>
              <a:t> countries outside </a:t>
            </a:r>
            <a:r>
              <a:rPr lang="de-DE" sz="2000" dirty="0" err="1">
                <a:solidFill>
                  <a:srgbClr val="575756"/>
                </a:solidFill>
                <a:latin typeface="Fira Sans Book" panose="020B0503050000020004" pitchFamily="34" charset="0"/>
              </a:rPr>
              <a:t>the</a:t>
            </a:r>
            <a:r>
              <a:rPr lang="de-DE" sz="2000" dirty="0">
                <a:solidFill>
                  <a:srgbClr val="575756"/>
                </a:solidFill>
                <a:latin typeface="Fira Sans Book" panose="020B0503050000020004" pitchFamily="34" charset="0"/>
              </a:rPr>
              <a:t> EU </a:t>
            </a:r>
            <a:r>
              <a:rPr lang="de-DE" sz="2000" dirty="0" err="1">
                <a:solidFill>
                  <a:srgbClr val="575756"/>
                </a:solidFill>
                <a:latin typeface="Fira Sans Book" panose="020B0503050000020004" pitchFamily="34" charset="0"/>
              </a:rPr>
              <a:t>or</a:t>
            </a:r>
            <a:r>
              <a:rPr lang="de-DE" sz="2000" dirty="0">
                <a:solidFill>
                  <a:srgbClr val="575756"/>
                </a:solidFill>
                <a:latin typeface="Fira Sans Book" panose="020B0503050000020004" pitchFamily="34" charset="0"/>
              </a:rPr>
              <a:t> international </a:t>
            </a:r>
            <a:r>
              <a:rPr lang="de-DE" sz="2000" dirty="0" err="1">
                <a:solidFill>
                  <a:srgbClr val="575756"/>
                </a:solidFill>
                <a:latin typeface="Fira Sans Book" panose="020B0503050000020004" pitchFamily="34" charset="0"/>
              </a:rPr>
              <a:t>organisations</a:t>
            </a:r>
            <a:r>
              <a:rPr lang="de-DE" sz="2000" dirty="0">
                <a:solidFill>
                  <a:srgbClr val="575756"/>
                </a:solidFill>
                <a:latin typeface="Fira Sans Book" panose="020B0503050000020004" pitchFamily="34" charset="0"/>
              </a:rPr>
              <a:t> </a:t>
            </a:r>
          </a:p>
          <a:p>
            <a:pPr marL="257175" lvl="1" indent="-257175">
              <a:spcAft>
                <a:spcPts val="1350"/>
              </a:spcAft>
              <a:buClr>
                <a:srgbClr val="F69F18"/>
              </a:buClr>
              <a:defRPr/>
            </a:pPr>
            <a:r>
              <a:rPr lang="de-DE" sz="2000" dirty="0">
                <a:solidFill>
                  <a:srgbClr val="575756"/>
                </a:solidFill>
                <a:latin typeface="Fira Sans Book" panose="020B0503050000020004" pitchFamily="34" charset="0"/>
              </a:rPr>
              <a:t>Collaborative </a:t>
            </a:r>
            <a:r>
              <a:rPr lang="de-DE" sz="2000" dirty="0" err="1">
                <a:solidFill>
                  <a:srgbClr val="575756"/>
                </a:solidFill>
                <a:latin typeface="Fira Sans Book" panose="020B0503050000020004" pitchFamily="34" charset="0"/>
              </a:rPr>
              <a:t>research</a:t>
            </a:r>
            <a:r>
              <a:rPr lang="de-DE" sz="2000" dirty="0">
                <a:solidFill>
                  <a:srgbClr val="575756"/>
                </a:solidFill>
                <a:latin typeface="Fira Sans Book" panose="020B0503050000020004" pitchFamily="34" charset="0"/>
              </a:rPr>
              <a:t>: at least 3 different </a:t>
            </a:r>
            <a:r>
              <a:rPr lang="de-DE" sz="2000" dirty="0" err="1">
                <a:solidFill>
                  <a:srgbClr val="575756"/>
                </a:solidFill>
                <a:latin typeface="Fira Sans Book" panose="020B0503050000020004" pitchFamily="34" charset="0"/>
              </a:rPr>
              <a:t>independent</a:t>
            </a:r>
            <a:r>
              <a:rPr lang="de-DE" sz="2000" dirty="0">
                <a:solidFill>
                  <a:srgbClr val="575756"/>
                </a:solidFill>
                <a:latin typeface="Fira Sans Book" panose="020B0503050000020004" pitchFamily="34" charset="0"/>
              </a:rPr>
              <a:t> legal </a:t>
            </a:r>
            <a:r>
              <a:rPr lang="de-DE" sz="2000" dirty="0" err="1">
                <a:solidFill>
                  <a:srgbClr val="575756"/>
                </a:solidFill>
                <a:latin typeface="Fira Sans Book" panose="020B0503050000020004" pitchFamily="34" charset="0"/>
              </a:rPr>
              <a:t>entities</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established</a:t>
            </a:r>
            <a:r>
              <a:rPr lang="de-DE" sz="2000" dirty="0">
                <a:solidFill>
                  <a:srgbClr val="575756"/>
                </a:solidFill>
                <a:latin typeface="Fira Sans Book" panose="020B0503050000020004" pitchFamily="34" charset="0"/>
              </a:rPr>
              <a:t> in at least 3 different EU </a:t>
            </a:r>
            <a:r>
              <a:rPr lang="de-DE" sz="2000" dirty="0" err="1">
                <a:solidFill>
                  <a:srgbClr val="575756"/>
                </a:solidFill>
                <a:latin typeface="Fira Sans Book" panose="020B0503050000020004" pitchFamily="34" charset="0"/>
              </a:rPr>
              <a:t>member</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states</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or</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associated</a:t>
            </a:r>
            <a:r>
              <a:rPr lang="de-DE" sz="2000" dirty="0">
                <a:solidFill>
                  <a:srgbClr val="575756"/>
                </a:solidFill>
                <a:latin typeface="Fira Sans Book" panose="020B0503050000020004" pitchFamily="34" charset="0"/>
              </a:rPr>
              <a:t> countries</a:t>
            </a:r>
          </a:p>
          <a:p>
            <a:pPr marL="707231" lvl="2">
              <a:spcAft>
                <a:spcPts val="1350"/>
              </a:spcAft>
              <a:buClr>
                <a:srgbClr val="F69F18"/>
              </a:buClr>
              <a:defRPr/>
            </a:pPr>
            <a:r>
              <a:rPr lang="de-DE" sz="2000" dirty="0">
                <a:solidFill>
                  <a:srgbClr val="575756"/>
                </a:solidFill>
                <a:latin typeface="Fira Sans Book" panose="020B0503050000020004" pitchFamily="34" charset="0"/>
              </a:rPr>
              <a:t>At least </a:t>
            </a:r>
            <a:r>
              <a:rPr lang="de-DE" sz="2000" dirty="0" err="1">
                <a:solidFill>
                  <a:srgbClr val="575756"/>
                </a:solidFill>
                <a:latin typeface="Fira Sans Book" panose="020B0503050000020004" pitchFamily="34" charset="0"/>
              </a:rPr>
              <a:t>one</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of</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them</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established</a:t>
            </a:r>
            <a:r>
              <a:rPr lang="de-DE" sz="2000" dirty="0">
                <a:solidFill>
                  <a:srgbClr val="575756"/>
                </a:solidFill>
                <a:latin typeface="Fira Sans Book" panose="020B0503050000020004" pitchFamily="34" charset="0"/>
              </a:rPr>
              <a:t> in a </a:t>
            </a:r>
            <a:r>
              <a:rPr lang="de-DE" sz="2000" dirty="0" err="1">
                <a:solidFill>
                  <a:srgbClr val="575756"/>
                </a:solidFill>
                <a:latin typeface="Fira Sans Book" panose="020B0503050000020004" pitchFamily="34" charset="0"/>
              </a:rPr>
              <a:t>member</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state</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exceptions</a:t>
            </a:r>
            <a:r>
              <a:rPr lang="de-DE" sz="2000" dirty="0">
                <a:solidFill>
                  <a:srgbClr val="575756"/>
                </a:solidFill>
                <a:latin typeface="Fira Sans Book" panose="020B0503050000020004" pitchFamily="34" charset="0"/>
              </a:rPr>
              <a:t> in WP)</a:t>
            </a:r>
          </a:p>
          <a:p>
            <a:pPr marL="257175" lvl="1" indent="-257175">
              <a:spcAft>
                <a:spcPts val="1350"/>
              </a:spcAft>
              <a:buClr>
                <a:srgbClr val="F69F18"/>
              </a:buClr>
              <a:defRPr/>
            </a:pPr>
            <a:r>
              <a:rPr lang="de-DE" sz="2000" dirty="0">
                <a:solidFill>
                  <a:srgbClr val="575756"/>
                </a:solidFill>
                <a:latin typeface="Fira Sans Book" panose="020B0503050000020004" pitchFamily="34" charset="0"/>
              </a:rPr>
              <a:t>Projects </a:t>
            </a:r>
            <a:r>
              <a:rPr lang="de-DE" sz="2000" dirty="0" err="1">
                <a:solidFill>
                  <a:srgbClr val="575756"/>
                </a:solidFill>
                <a:latin typeface="Fira Sans Book" panose="020B0503050000020004" pitchFamily="34" charset="0"/>
              </a:rPr>
              <a:t>with</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only</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one</a:t>
            </a:r>
            <a:r>
              <a:rPr lang="de-DE" sz="2000" dirty="0">
                <a:solidFill>
                  <a:srgbClr val="575756"/>
                </a:solidFill>
                <a:latin typeface="Fira Sans Book" panose="020B0503050000020004" pitchFamily="34" charset="0"/>
              </a:rPr>
              <a:t> legal </a:t>
            </a:r>
            <a:r>
              <a:rPr lang="de-DE" sz="2000" dirty="0" err="1">
                <a:solidFill>
                  <a:srgbClr val="575756"/>
                </a:solidFill>
                <a:latin typeface="Fira Sans Book" panose="020B0503050000020004" pitchFamily="34" charset="0"/>
              </a:rPr>
              <a:t>entity</a:t>
            </a:r>
            <a:r>
              <a:rPr lang="de-DE" sz="2000" dirty="0">
                <a:solidFill>
                  <a:srgbClr val="575756"/>
                </a:solidFill>
                <a:latin typeface="Fira Sans Book" panose="020B0503050000020004" pitchFamily="34" charset="0"/>
              </a:rPr>
              <a:t> (e.g. CSA)</a:t>
            </a:r>
          </a:p>
          <a:p>
            <a:pPr marL="257175" lvl="1" indent="-257175">
              <a:spcAft>
                <a:spcPts val="1350"/>
              </a:spcAft>
              <a:buClr>
                <a:srgbClr val="F69F18"/>
              </a:buClr>
              <a:defRPr/>
            </a:pPr>
            <a:r>
              <a:rPr lang="de-DE" sz="2000" dirty="0" err="1">
                <a:solidFill>
                  <a:srgbClr val="575756"/>
                </a:solidFill>
                <a:latin typeface="Fira Sans Book" panose="020B0503050000020004" pitchFamily="34" charset="0"/>
              </a:rPr>
              <a:t>Restrictions</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may</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apply</a:t>
            </a:r>
            <a:r>
              <a:rPr lang="de-DE" sz="2000" dirty="0">
                <a:solidFill>
                  <a:srgbClr val="575756"/>
                </a:solidFill>
                <a:latin typeface="Fira Sans Book" panose="020B0503050000020004" pitchFamily="34" charset="0"/>
              </a:rPr>
              <a:t> (e.g. MS </a:t>
            </a:r>
            <a:r>
              <a:rPr lang="de-DE" sz="2000" dirty="0" err="1">
                <a:solidFill>
                  <a:srgbClr val="575756"/>
                </a:solidFill>
                <a:latin typeface="Fira Sans Book" panose="020B0503050000020004" pitchFamily="34" charset="0"/>
              </a:rPr>
              <a:t>only</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entities</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controlled</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by</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third</a:t>
            </a:r>
            <a:r>
              <a:rPr lang="de-DE" sz="2000" dirty="0">
                <a:solidFill>
                  <a:srgbClr val="575756"/>
                </a:solidFill>
                <a:latin typeface="Fira Sans Book" panose="020B0503050000020004" pitchFamily="34" charset="0"/>
              </a:rPr>
              <a:t> countries), </a:t>
            </a:r>
            <a:r>
              <a:rPr lang="de-DE" sz="2000" dirty="0" err="1">
                <a:solidFill>
                  <a:srgbClr val="575756"/>
                </a:solidFill>
                <a:latin typeface="Fira Sans Book" panose="020B0503050000020004" pitchFamily="34" charset="0"/>
              </a:rPr>
              <a:t>to</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be</a:t>
            </a:r>
            <a:r>
              <a:rPr lang="de-DE" sz="2000" dirty="0">
                <a:solidFill>
                  <a:srgbClr val="575756"/>
                </a:solidFill>
                <a:latin typeface="Fira Sans Book" panose="020B0503050000020004" pitchFamily="34" charset="0"/>
              </a:rPr>
              <a:t> </a:t>
            </a:r>
            <a:r>
              <a:rPr lang="de-DE" sz="2000" dirty="0" err="1">
                <a:solidFill>
                  <a:srgbClr val="575756"/>
                </a:solidFill>
                <a:latin typeface="Fira Sans Book" panose="020B0503050000020004" pitchFamily="34" charset="0"/>
              </a:rPr>
              <a:t>defined</a:t>
            </a:r>
            <a:r>
              <a:rPr lang="de-DE" sz="2000" dirty="0">
                <a:solidFill>
                  <a:srgbClr val="575756"/>
                </a:solidFill>
                <a:latin typeface="Fira Sans Book" panose="020B0503050000020004" pitchFamily="34" charset="0"/>
              </a:rPr>
              <a:t> in </a:t>
            </a:r>
            <a:r>
              <a:rPr lang="de-DE" sz="2000" dirty="0" err="1">
                <a:solidFill>
                  <a:srgbClr val="575756"/>
                </a:solidFill>
                <a:latin typeface="Fira Sans Book" panose="020B0503050000020004" pitchFamily="34" charset="0"/>
              </a:rPr>
              <a:t>the</a:t>
            </a:r>
            <a:r>
              <a:rPr lang="de-DE" sz="2000" dirty="0">
                <a:solidFill>
                  <a:srgbClr val="575756"/>
                </a:solidFill>
                <a:latin typeface="Fira Sans Book" panose="020B0503050000020004" pitchFamily="34" charset="0"/>
              </a:rPr>
              <a:t> WP</a:t>
            </a:r>
          </a:p>
        </p:txBody>
      </p:sp>
    </p:spTree>
    <p:extLst>
      <p:ext uri="{BB962C8B-B14F-4D97-AF65-F5344CB8AC3E}">
        <p14:creationId xmlns:p14="http://schemas.microsoft.com/office/powerpoint/2010/main" val="117585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38"/>
          <p:cNvSpPr>
            <a:spLocks noGrp="1"/>
          </p:cNvSpPr>
          <p:nvPr>
            <p:ph type="body" sz="quarter" idx="15"/>
          </p:nvPr>
        </p:nvSpPr>
        <p:spPr>
          <a:xfrm>
            <a:off x="399686" y="261647"/>
            <a:ext cx="13083558" cy="662400"/>
          </a:xfrm>
          <a:prstGeom prst="rect">
            <a:avLst/>
          </a:prstGeom>
          <a:noFill/>
        </p:spPr>
        <p:txBody>
          <a:bodyPr>
            <a:normAutofit/>
          </a:bodyPr>
          <a:lstStyle>
            <a:lvl1pPr marL="0" indent="0">
              <a:buFontTx/>
              <a:buNone/>
              <a:defRPr sz="2700">
                <a:latin typeface="Fira Sans Medium" panose="020B0603050000020004" pitchFamily="34" charset="0"/>
              </a:defRPr>
            </a:lvl1pPr>
          </a:lstStyle>
          <a:p>
            <a:pPr lvl="0"/>
            <a:r>
              <a:rPr lang="de-DE" dirty="0" err="1">
                <a:solidFill>
                  <a:srgbClr val="575756"/>
                </a:solidFill>
              </a:rPr>
              <a:t>Participation</a:t>
            </a:r>
            <a:r>
              <a:rPr lang="de-DE" dirty="0">
                <a:solidFill>
                  <a:srgbClr val="575756"/>
                </a:solidFill>
              </a:rPr>
              <a:t> </a:t>
            </a:r>
            <a:r>
              <a:rPr lang="de-DE" dirty="0" err="1">
                <a:solidFill>
                  <a:srgbClr val="575756"/>
                </a:solidFill>
              </a:rPr>
              <a:t>and</a:t>
            </a:r>
            <a:r>
              <a:rPr lang="de-DE" dirty="0">
                <a:solidFill>
                  <a:srgbClr val="575756"/>
                </a:solidFill>
              </a:rPr>
              <a:t> </a:t>
            </a:r>
            <a:r>
              <a:rPr lang="de-DE" dirty="0" err="1">
                <a:solidFill>
                  <a:srgbClr val="575756"/>
                </a:solidFill>
              </a:rPr>
              <a:t>funding</a:t>
            </a:r>
            <a:r>
              <a:rPr lang="de-DE" dirty="0">
                <a:solidFill>
                  <a:srgbClr val="575756"/>
                </a:solidFill>
              </a:rPr>
              <a:t> in </a:t>
            </a:r>
            <a:r>
              <a:rPr lang="de-DE" dirty="0" err="1">
                <a:solidFill>
                  <a:srgbClr val="575756"/>
                </a:solidFill>
              </a:rPr>
              <a:t>Horizon</a:t>
            </a:r>
            <a:r>
              <a:rPr lang="de-DE" dirty="0">
                <a:solidFill>
                  <a:srgbClr val="575756"/>
                </a:solidFill>
              </a:rPr>
              <a:t> Europe   </a:t>
            </a:r>
            <a:endParaRPr lang="de-DE" dirty="0">
              <a:solidFill>
                <a:srgbClr val="FF0000"/>
              </a:solidFill>
            </a:endParaRPr>
          </a:p>
        </p:txBody>
      </p:sp>
      <p:pic>
        <p:nvPicPr>
          <p:cNvPr id="5" name="Picture 2" descr="weltkarte_1_0"/>
          <p:cNvPicPr>
            <a:picLocks noChangeAspect="1" noChangeArrowheads="1"/>
          </p:cNvPicPr>
          <p:nvPr/>
        </p:nvPicPr>
        <p:blipFill>
          <a:blip r:embed="rId3" cstate="print">
            <a:lum bright="30000"/>
          </a:blip>
          <a:srcRect/>
          <a:stretch>
            <a:fillRect/>
          </a:stretch>
        </p:blipFill>
        <p:spPr bwMode="auto">
          <a:xfrm>
            <a:off x="1888027" y="1450954"/>
            <a:ext cx="9755568" cy="5519563"/>
          </a:xfrm>
          <a:prstGeom prst="rect">
            <a:avLst/>
          </a:prstGeom>
          <a:noFill/>
          <a:ln w="9525">
            <a:noFill/>
            <a:miter lim="800000"/>
            <a:headEnd/>
            <a:tailEnd/>
          </a:ln>
        </p:spPr>
      </p:pic>
      <p:sp>
        <p:nvSpPr>
          <p:cNvPr id="6" name="Abgerundetes Rechteck 5"/>
          <p:cNvSpPr/>
          <p:nvPr/>
        </p:nvSpPr>
        <p:spPr>
          <a:xfrm>
            <a:off x="1095270" y="1716956"/>
            <a:ext cx="10952704" cy="781835"/>
          </a:xfrm>
          <a:prstGeom prst="roundRect">
            <a:avLst/>
          </a:prstGeom>
          <a:solidFill>
            <a:schemeClr val="accent1">
              <a:alpha val="3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7" name="Textfeld 6"/>
          <p:cNvSpPr txBox="1"/>
          <p:nvPr/>
        </p:nvSpPr>
        <p:spPr>
          <a:xfrm>
            <a:off x="1505067" y="1888555"/>
            <a:ext cx="10344258" cy="400110"/>
          </a:xfrm>
          <a:prstGeom prst="rect">
            <a:avLst/>
          </a:prstGeom>
          <a:noFill/>
        </p:spPr>
        <p:txBody>
          <a:bodyPr wrap="square" rtlCol="0">
            <a:spAutoFit/>
          </a:bodyPr>
          <a:lstStyle/>
          <a:p>
            <a:r>
              <a:rPr lang="de-DE" sz="2000" dirty="0">
                <a:solidFill>
                  <a:srgbClr val="575756"/>
                </a:solidFill>
                <a:latin typeface="Fira Sans Book" panose="020B0503050000020004" pitchFamily="34" charset="0"/>
                <a:ea typeface="Verdana" pitchFamily="34" charset="0"/>
                <a:cs typeface="Verdana" pitchFamily="34" charset="0"/>
              </a:rPr>
              <a:t>EU-Member States, incl. Overseas </a:t>
            </a:r>
            <a:r>
              <a:rPr lang="de-DE" sz="2000" dirty="0" err="1">
                <a:solidFill>
                  <a:srgbClr val="575756"/>
                </a:solidFill>
                <a:latin typeface="Fira Sans Book" panose="020B0503050000020004" pitchFamily="34" charset="0"/>
                <a:ea typeface="Verdana" pitchFamily="34" charset="0"/>
                <a:cs typeface="Verdana" pitchFamily="34" charset="0"/>
              </a:rPr>
              <a:t>Territories</a:t>
            </a:r>
            <a:r>
              <a:rPr lang="de-DE" sz="2000" dirty="0">
                <a:solidFill>
                  <a:srgbClr val="575756"/>
                </a:solidFill>
                <a:latin typeface="Fira Sans Book" panose="020B0503050000020004" pitchFamily="34" charset="0"/>
                <a:ea typeface="Verdana" pitchFamily="34" charset="0"/>
                <a:cs typeface="Verdana" pitchFamily="34" charset="0"/>
              </a:rPr>
              <a:t> (Member States)</a:t>
            </a:r>
            <a:endParaRPr lang="de-DE" sz="1800" dirty="0">
              <a:solidFill>
                <a:srgbClr val="575756"/>
              </a:solidFill>
              <a:latin typeface="Fira Sans Book" panose="020B0503050000020004" pitchFamily="34" charset="0"/>
            </a:endParaRPr>
          </a:p>
        </p:txBody>
      </p:sp>
      <p:sp>
        <p:nvSpPr>
          <p:cNvPr id="9" name="Abgerundetes Rechteck 8"/>
          <p:cNvSpPr/>
          <p:nvPr/>
        </p:nvSpPr>
        <p:spPr>
          <a:xfrm>
            <a:off x="1095270" y="2729615"/>
            <a:ext cx="10952704" cy="781835"/>
          </a:xfrm>
          <a:prstGeom prst="roundRect">
            <a:avLst/>
          </a:prstGeom>
          <a:solidFill>
            <a:schemeClr val="accent1">
              <a:alpha val="3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0" name="Textfeld 9"/>
          <p:cNvSpPr txBox="1"/>
          <p:nvPr/>
        </p:nvSpPr>
        <p:spPr>
          <a:xfrm>
            <a:off x="1505067" y="2742494"/>
            <a:ext cx="10344258" cy="830997"/>
          </a:xfrm>
          <a:prstGeom prst="rect">
            <a:avLst/>
          </a:prstGeom>
          <a:noFill/>
        </p:spPr>
        <p:txBody>
          <a:bodyPr wrap="square" rtlCol="0">
            <a:spAutoFit/>
          </a:bodyPr>
          <a:lstStyle/>
          <a:p>
            <a:r>
              <a:rPr lang="en-GB" sz="2000" dirty="0">
                <a:solidFill>
                  <a:srgbClr val="575756"/>
                </a:solidFill>
                <a:latin typeface="Fira Sans Book" panose="020B0503050000020004" pitchFamily="34" charset="0"/>
                <a:ea typeface="Verdana" pitchFamily="34" charset="0"/>
                <a:cs typeface="Verdana" pitchFamily="34" charset="0"/>
              </a:rPr>
              <a:t>Countries associated to Horizon Europe </a:t>
            </a:r>
            <a:r>
              <a:rPr lang="en-GB" sz="1800" dirty="0">
                <a:solidFill>
                  <a:srgbClr val="575756"/>
                </a:solidFill>
                <a:latin typeface="Fira Sans Book" panose="020B0503050000020004" pitchFamily="34" charset="0"/>
              </a:rPr>
              <a:t>(Associated Countries): </a:t>
            </a:r>
            <a:r>
              <a:rPr lang="en-GB" sz="1400" dirty="0">
                <a:solidFill>
                  <a:srgbClr val="575756"/>
                </a:solidFill>
                <a:latin typeface="Fira Sans Book" panose="020B0503050000020004" pitchFamily="34" charset="0"/>
              </a:rPr>
              <a:t>presently Albania, Armenia, Bosnia and Herzegovina, Faroe Islands, Georgia, Iceland, Israel, Kosovo, Moldova, Montenegro, New Zealand, North Macedonia, Norway, Serbia, </a:t>
            </a:r>
            <a:r>
              <a:rPr lang="en-GB" sz="1400" dirty="0" err="1">
                <a:solidFill>
                  <a:srgbClr val="575756"/>
                </a:solidFill>
                <a:latin typeface="Fira Sans Book" panose="020B0503050000020004" pitchFamily="34" charset="0"/>
              </a:rPr>
              <a:t>Tunesia</a:t>
            </a:r>
            <a:r>
              <a:rPr lang="en-GB" sz="1400" dirty="0">
                <a:solidFill>
                  <a:srgbClr val="575756"/>
                </a:solidFill>
                <a:latin typeface="Fira Sans Book" panose="020B0503050000020004" pitchFamily="34" charset="0"/>
              </a:rPr>
              <a:t>, </a:t>
            </a:r>
            <a:r>
              <a:rPr lang="en-GB" sz="1400" dirty="0" err="1">
                <a:solidFill>
                  <a:srgbClr val="575756"/>
                </a:solidFill>
                <a:latin typeface="Fira Sans Book" panose="020B0503050000020004" pitchFamily="34" charset="0"/>
              </a:rPr>
              <a:t>Türkiye</a:t>
            </a:r>
            <a:r>
              <a:rPr lang="en-GB" sz="1400" dirty="0">
                <a:solidFill>
                  <a:srgbClr val="575756"/>
                </a:solidFill>
                <a:latin typeface="Fira Sans Book" panose="020B0503050000020004" pitchFamily="34" charset="0"/>
              </a:rPr>
              <a:t>, Ukraine, United Kingdom</a:t>
            </a:r>
          </a:p>
        </p:txBody>
      </p:sp>
      <p:sp>
        <p:nvSpPr>
          <p:cNvPr id="11" name="Abgerundetes Rechteck 10"/>
          <p:cNvSpPr/>
          <p:nvPr/>
        </p:nvSpPr>
        <p:spPr>
          <a:xfrm>
            <a:off x="1095270" y="3742274"/>
            <a:ext cx="10952704" cy="781835"/>
          </a:xfrm>
          <a:prstGeom prst="roundRect">
            <a:avLst/>
          </a:prstGeom>
          <a:solidFill>
            <a:schemeClr val="accent1">
              <a:alpha val="3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2" name="Textfeld 11"/>
          <p:cNvSpPr txBox="1"/>
          <p:nvPr/>
        </p:nvSpPr>
        <p:spPr>
          <a:xfrm>
            <a:off x="1505067" y="3937741"/>
            <a:ext cx="10344258" cy="400110"/>
          </a:xfrm>
          <a:prstGeom prst="rect">
            <a:avLst/>
          </a:prstGeom>
          <a:noFill/>
        </p:spPr>
        <p:txBody>
          <a:bodyPr wrap="square" rtlCol="0">
            <a:spAutoFit/>
          </a:bodyPr>
          <a:lstStyle/>
          <a:p>
            <a:r>
              <a:rPr lang="de-DE" sz="2000" dirty="0">
                <a:solidFill>
                  <a:srgbClr val="575756"/>
                </a:solidFill>
                <a:latin typeface="Fira Sans Book" panose="020B0503050000020004" pitchFamily="34" charset="0"/>
                <a:ea typeface="Verdana" pitchFamily="34" charset="0"/>
                <a:cs typeface="Verdana" pitchFamily="34" charset="0"/>
              </a:rPr>
              <a:t>Third Countries: </a:t>
            </a:r>
            <a:r>
              <a:rPr lang="de-DE" sz="2000" dirty="0" err="1">
                <a:solidFill>
                  <a:srgbClr val="575756"/>
                </a:solidFill>
                <a:latin typeface="Fira Sans Book" panose="020B0503050000020004" pitchFamily="34" charset="0"/>
                <a:ea typeface="Verdana" pitchFamily="34" charset="0"/>
                <a:cs typeface="Verdana" pitchFamily="34" charset="0"/>
              </a:rPr>
              <a:t>certain</a:t>
            </a:r>
            <a:r>
              <a:rPr lang="de-DE" sz="2000" dirty="0">
                <a:solidFill>
                  <a:srgbClr val="575756"/>
                </a:solidFill>
                <a:latin typeface="Fira Sans Book" panose="020B0503050000020004" pitchFamily="34" charset="0"/>
                <a:ea typeface="Verdana" pitchFamily="34" charset="0"/>
                <a:cs typeface="Verdana" pitchFamily="34" charset="0"/>
              </a:rPr>
              <a:t> countries </a:t>
            </a:r>
            <a:r>
              <a:rPr lang="de-DE" sz="2000" dirty="0" err="1">
                <a:solidFill>
                  <a:srgbClr val="575756"/>
                </a:solidFill>
                <a:latin typeface="Fira Sans Book" panose="020B0503050000020004" pitchFamily="34" charset="0"/>
                <a:ea typeface="Verdana" pitchFamily="34" charset="0"/>
                <a:cs typeface="Verdana" pitchFamily="34" charset="0"/>
              </a:rPr>
              <a:t>from</a:t>
            </a:r>
            <a:r>
              <a:rPr lang="de-DE" sz="2000" dirty="0">
                <a:solidFill>
                  <a:srgbClr val="575756"/>
                </a:solidFill>
                <a:latin typeface="Fira Sans Book" panose="020B0503050000020004" pitchFamily="34" charset="0"/>
                <a:ea typeface="Verdana" pitchFamily="34" charset="0"/>
                <a:cs typeface="Verdana" pitchFamily="34" charset="0"/>
              </a:rPr>
              <a:t> </a:t>
            </a:r>
            <a:r>
              <a:rPr lang="de-DE" sz="1800" dirty="0" err="1">
                <a:solidFill>
                  <a:srgbClr val="575756"/>
                </a:solidFill>
                <a:latin typeface="Fira Sans Book" panose="020B0503050000020004" pitchFamily="34" charset="0"/>
                <a:ea typeface="Verdana" pitchFamily="34" charset="0"/>
                <a:cs typeface="Verdana" pitchFamily="34" charset="0"/>
              </a:rPr>
              <a:t>Africa</a:t>
            </a:r>
            <a:r>
              <a:rPr lang="de-DE" sz="1800" dirty="0">
                <a:solidFill>
                  <a:srgbClr val="575756"/>
                </a:solidFill>
                <a:latin typeface="Fira Sans Book" panose="020B0503050000020004" pitchFamily="34" charset="0"/>
                <a:ea typeface="Verdana" pitchFamily="34" charset="0"/>
                <a:cs typeface="Verdana" pitchFamily="34" charset="0"/>
              </a:rPr>
              <a:t>, Asia and </a:t>
            </a:r>
            <a:r>
              <a:rPr lang="de-DE" sz="1800" dirty="0" err="1">
                <a:solidFill>
                  <a:srgbClr val="575756"/>
                </a:solidFill>
                <a:latin typeface="Fira Sans Book" panose="020B0503050000020004" pitchFamily="34" charset="0"/>
                <a:ea typeface="Verdana" pitchFamily="34" charset="0"/>
                <a:cs typeface="Verdana" pitchFamily="34" charset="0"/>
              </a:rPr>
              <a:t>Latin</a:t>
            </a:r>
            <a:r>
              <a:rPr lang="de-DE" sz="1800" dirty="0">
                <a:solidFill>
                  <a:srgbClr val="575756"/>
                </a:solidFill>
                <a:latin typeface="Fira Sans Book" panose="020B0503050000020004" pitchFamily="34" charset="0"/>
                <a:ea typeface="Verdana" pitchFamily="34" charset="0"/>
                <a:cs typeface="Verdana" pitchFamily="34" charset="0"/>
              </a:rPr>
              <a:t> </a:t>
            </a:r>
            <a:r>
              <a:rPr lang="de-DE" sz="1800" dirty="0" err="1">
                <a:solidFill>
                  <a:srgbClr val="575756"/>
                </a:solidFill>
                <a:latin typeface="Fira Sans Book" panose="020B0503050000020004" pitchFamily="34" charset="0"/>
                <a:ea typeface="Verdana" pitchFamily="34" charset="0"/>
                <a:cs typeface="Verdana" pitchFamily="34" charset="0"/>
              </a:rPr>
              <a:t>America</a:t>
            </a:r>
            <a:endParaRPr lang="de-DE" sz="1800" dirty="0">
              <a:solidFill>
                <a:srgbClr val="575756"/>
              </a:solidFill>
              <a:latin typeface="Fira Sans Book" panose="020B0503050000020004" pitchFamily="34" charset="0"/>
              <a:ea typeface="Verdana" pitchFamily="34" charset="0"/>
              <a:cs typeface="Verdana" pitchFamily="34" charset="0"/>
            </a:endParaRPr>
          </a:p>
        </p:txBody>
      </p:sp>
      <p:sp>
        <p:nvSpPr>
          <p:cNvPr id="13" name="Textfeld 12"/>
          <p:cNvSpPr txBox="1"/>
          <p:nvPr/>
        </p:nvSpPr>
        <p:spPr>
          <a:xfrm>
            <a:off x="1093706" y="6044532"/>
            <a:ext cx="5067944" cy="1323439"/>
          </a:xfrm>
          <a:prstGeom prst="rect">
            <a:avLst/>
          </a:prstGeom>
          <a:noFill/>
        </p:spPr>
        <p:txBody>
          <a:bodyPr wrap="square" rtlCol="0">
            <a:spAutoFit/>
          </a:bodyPr>
          <a:lstStyle/>
          <a:p>
            <a:r>
              <a:rPr lang="de-DE" sz="2000" dirty="0">
                <a:solidFill>
                  <a:srgbClr val="575756"/>
                </a:solidFill>
                <a:latin typeface="Fira Sans Book" panose="020B0503050000020004" pitchFamily="34" charset="0"/>
                <a:ea typeface="Verdana" panose="020B0604030504040204" pitchFamily="34" charset="0"/>
                <a:cs typeface="Verdana" panose="020B0604030504040204" pitchFamily="34" charset="0"/>
              </a:rPr>
              <a:t>Financial </a:t>
            </a:r>
            <a:r>
              <a:rPr lang="de-DE" sz="2000" dirty="0" err="1">
                <a:solidFill>
                  <a:srgbClr val="575756"/>
                </a:solidFill>
                <a:latin typeface="Fira Sans Book" panose="020B0503050000020004" pitchFamily="34" charset="0"/>
                <a:ea typeface="Verdana" panose="020B0604030504040204" pitchFamily="34" charset="0"/>
                <a:cs typeface="Verdana" panose="020B0604030504040204" pitchFamily="34" charset="0"/>
              </a:rPr>
              <a:t>support</a:t>
            </a:r>
            <a:r>
              <a:rPr lang="de-DE" sz="2000" dirty="0">
                <a:solidFill>
                  <a:srgbClr val="575756"/>
                </a:solidFill>
                <a:latin typeface="Fira Sans Book" panose="020B0503050000020004" pitchFamily="34" charset="0"/>
                <a:ea typeface="Verdana" panose="020B0604030504040204" pitchFamily="34" charset="0"/>
                <a:cs typeface="Verdana" panose="020B0604030504040204" pitchFamily="34" charset="0"/>
              </a:rPr>
              <a:t> in </a:t>
            </a:r>
            <a:r>
              <a:rPr lang="de-DE" sz="2000" dirty="0" err="1">
                <a:solidFill>
                  <a:srgbClr val="575756"/>
                </a:solidFill>
                <a:latin typeface="Fira Sans Book" panose="020B0503050000020004" pitchFamily="34" charset="0"/>
                <a:ea typeface="Verdana" panose="020B0604030504040204" pitchFamily="34" charset="0"/>
                <a:cs typeface="Verdana" panose="020B0604030504040204" pitchFamily="34" charset="0"/>
              </a:rPr>
              <a:t>exceptional</a:t>
            </a:r>
            <a:r>
              <a:rPr lang="de-DE" sz="2000" dirty="0">
                <a:solidFill>
                  <a:srgbClr val="575756"/>
                </a:solidFill>
                <a:latin typeface="Fira Sans Book" panose="020B0503050000020004" pitchFamily="34" charset="0"/>
                <a:ea typeface="Verdana" panose="020B0604030504040204" pitchFamily="34" charset="0"/>
                <a:cs typeface="Verdana" panose="020B0604030504040204" pitchFamily="34" charset="0"/>
              </a:rPr>
              <a:t> </a:t>
            </a:r>
            <a:r>
              <a:rPr lang="de-DE" sz="2000" dirty="0" err="1">
                <a:solidFill>
                  <a:srgbClr val="575756"/>
                </a:solidFill>
                <a:latin typeface="Fira Sans Book" panose="020B0503050000020004" pitchFamily="34" charset="0"/>
                <a:ea typeface="Verdana" panose="020B0604030504040204" pitchFamily="34" charset="0"/>
                <a:cs typeface="Verdana" panose="020B0604030504040204" pitchFamily="34" charset="0"/>
              </a:rPr>
              <a:t>cases</a:t>
            </a:r>
            <a:r>
              <a:rPr lang="de-DE" sz="2000" dirty="0">
                <a:solidFill>
                  <a:srgbClr val="575756"/>
                </a:solidFill>
                <a:latin typeface="Fira Sans Book" panose="020B0503050000020004" pitchFamily="34" charset="0"/>
                <a:ea typeface="Verdana" panose="020B0604030504040204" pitchFamily="34" charset="0"/>
                <a:cs typeface="Verdana" panose="020B0604030504040204" pitchFamily="34" charset="0"/>
              </a:rPr>
              <a:t>: </a:t>
            </a:r>
          </a:p>
          <a:p>
            <a:pPr marL="425053" indent="-321469">
              <a:lnSpc>
                <a:spcPct val="150000"/>
              </a:lnSpc>
              <a:buFont typeface="Wingdings" panose="05000000000000000000" pitchFamily="2" charset="2"/>
              <a:buChar char="§"/>
            </a:pPr>
            <a:r>
              <a:rPr lang="de-DE" sz="2000" dirty="0" err="1">
                <a:solidFill>
                  <a:srgbClr val="575756"/>
                </a:solidFill>
                <a:latin typeface="Fira Sans Book" panose="020B0503050000020004" pitchFamily="34" charset="0"/>
                <a:ea typeface="Verdana" panose="020B0604030504040204" pitchFamily="34" charset="0"/>
                <a:cs typeface="Verdana" panose="020B0604030504040204" pitchFamily="34" charset="0"/>
              </a:rPr>
              <a:t>Explicitly</a:t>
            </a:r>
            <a:r>
              <a:rPr lang="de-DE" sz="2000" dirty="0">
                <a:solidFill>
                  <a:srgbClr val="575756"/>
                </a:solidFill>
                <a:latin typeface="Fira Sans Book" panose="020B0503050000020004" pitchFamily="34" charset="0"/>
                <a:ea typeface="Verdana" panose="020B0604030504040204" pitchFamily="34" charset="0"/>
                <a:cs typeface="Verdana" panose="020B0604030504040204" pitchFamily="34" charset="0"/>
              </a:rPr>
              <a:t> </a:t>
            </a:r>
            <a:r>
              <a:rPr lang="de-DE" sz="2000" dirty="0" err="1">
                <a:solidFill>
                  <a:srgbClr val="575756"/>
                </a:solidFill>
                <a:latin typeface="Fira Sans Book" panose="020B0503050000020004" pitchFamily="34" charset="0"/>
                <a:ea typeface="Verdana" panose="020B0604030504040204" pitchFamily="34" charset="0"/>
                <a:cs typeface="Verdana" panose="020B0604030504040204" pitchFamily="34" charset="0"/>
              </a:rPr>
              <a:t>mentioned</a:t>
            </a:r>
            <a:r>
              <a:rPr lang="de-DE" sz="2000" dirty="0">
                <a:solidFill>
                  <a:srgbClr val="575756"/>
                </a:solidFill>
                <a:latin typeface="Fira Sans Book" panose="020B0503050000020004" pitchFamily="34" charset="0"/>
                <a:ea typeface="Verdana" panose="020B0604030504040204" pitchFamily="34" charset="0"/>
                <a:cs typeface="Verdana" panose="020B0604030504040204" pitchFamily="34" charset="0"/>
              </a:rPr>
              <a:t> in </a:t>
            </a:r>
            <a:r>
              <a:rPr lang="de-DE" sz="2000" dirty="0" err="1">
                <a:solidFill>
                  <a:srgbClr val="575756"/>
                </a:solidFill>
                <a:latin typeface="Fira Sans Book" panose="020B0503050000020004" pitchFamily="34" charset="0"/>
                <a:ea typeface="Verdana" panose="020B0604030504040204" pitchFamily="34" charset="0"/>
                <a:cs typeface="Verdana" panose="020B0604030504040204" pitchFamily="34" charset="0"/>
              </a:rPr>
              <a:t>topic</a:t>
            </a:r>
            <a:endParaRPr lang="de-DE" sz="2000" dirty="0">
              <a:solidFill>
                <a:srgbClr val="575756"/>
              </a:solidFill>
              <a:latin typeface="Fira Sans Book" panose="020B0503050000020004" pitchFamily="34" charset="0"/>
              <a:ea typeface="Verdana" panose="020B0604030504040204" pitchFamily="34" charset="0"/>
              <a:cs typeface="Verdana" panose="020B0604030504040204" pitchFamily="34" charset="0"/>
            </a:endParaRPr>
          </a:p>
          <a:p>
            <a:pPr marL="425053" indent="-321469">
              <a:lnSpc>
                <a:spcPct val="150000"/>
              </a:lnSpc>
              <a:buFont typeface="Wingdings" panose="05000000000000000000" pitchFamily="2" charset="2"/>
              <a:buChar char="§"/>
            </a:pPr>
            <a:r>
              <a:rPr lang="de-DE" sz="2000" dirty="0" err="1">
                <a:solidFill>
                  <a:srgbClr val="575756"/>
                </a:solidFill>
                <a:latin typeface="Fira Sans Book" panose="020B0503050000020004" pitchFamily="34" charset="0"/>
                <a:ea typeface="Verdana" panose="020B0604030504040204" pitchFamily="34" charset="0"/>
                <a:cs typeface="Verdana" panose="020B0604030504040204" pitchFamily="34" charset="0"/>
              </a:rPr>
              <a:t>Participation</a:t>
            </a:r>
            <a:r>
              <a:rPr lang="de-DE" sz="2000" dirty="0">
                <a:solidFill>
                  <a:srgbClr val="575756"/>
                </a:solidFill>
                <a:latin typeface="Fira Sans Book" panose="020B0503050000020004" pitchFamily="34" charset="0"/>
                <a:ea typeface="Verdana" panose="020B0604030504040204" pitchFamily="34" charset="0"/>
                <a:cs typeface="Verdana" panose="020B0604030504040204" pitchFamily="34" charset="0"/>
              </a:rPr>
              <a:t> </a:t>
            </a:r>
            <a:r>
              <a:rPr lang="de-DE" sz="2000" dirty="0" err="1">
                <a:solidFill>
                  <a:srgbClr val="575756"/>
                </a:solidFill>
                <a:latin typeface="Fira Sans Book" panose="020B0503050000020004" pitchFamily="34" charset="0"/>
                <a:ea typeface="Verdana" panose="020B0604030504040204" pitchFamily="34" charset="0"/>
                <a:cs typeface="Verdana" panose="020B0604030504040204" pitchFamily="34" charset="0"/>
              </a:rPr>
              <a:t>necessary</a:t>
            </a:r>
            <a:r>
              <a:rPr lang="de-DE" sz="2000" dirty="0">
                <a:solidFill>
                  <a:srgbClr val="575756"/>
                </a:solidFill>
                <a:latin typeface="Fira Sans Book" panose="020B0503050000020004" pitchFamily="34" charset="0"/>
                <a:ea typeface="Verdana" panose="020B0604030504040204" pitchFamily="34" charset="0"/>
                <a:cs typeface="Verdana" panose="020B0604030504040204" pitchFamily="34" charset="0"/>
              </a:rPr>
              <a:t> </a:t>
            </a:r>
            <a:r>
              <a:rPr lang="de-DE" sz="2000" dirty="0" err="1">
                <a:solidFill>
                  <a:srgbClr val="575756"/>
                </a:solidFill>
                <a:latin typeface="Fira Sans Book" panose="020B0503050000020004" pitchFamily="34" charset="0"/>
                <a:ea typeface="Verdana" panose="020B0604030504040204" pitchFamily="34" charset="0"/>
                <a:cs typeface="Verdana" panose="020B0604030504040204" pitchFamily="34" charset="0"/>
              </a:rPr>
              <a:t>for</a:t>
            </a:r>
            <a:r>
              <a:rPr lang="de-DE" sz="2000" dirty="0">
                <a:solidFill>
                  <a:srgbClr val="575756"/>
                </a:solidFill>
                <a:latin typeface="Fira Sans Book" panose="020B0503050000020004" pitchFamily="34" charset="0"/>
                <a:ea typeface="Verdana" panose="020B0604030504040204" pitchFamily="34" charset="0"/>
                <a:cs typeface="Verdana" panose="020B0604030504040204" pitchFamily="34" charset="0"/>
              </a:rPr>
              <a:t> </a:t>
            </a:r>
            <a:r>
              <a:rPr lang="de-DE" sz="2000" dirty="0" err="1">
                <a:solidFill>
                  <a:srgbClr val="575756"/>
                </a:solidFill>
                <a:latin typeface="Fira Sans Book" panose="020B0503050000020004" pitchFamily="34" charset="0"/>
                <a:ea typeface="Verdana" panose="020B0604030504040204" pitchFamily="34" charset="0"/>
                <a:cs typeface="Verdana" panose="020B0604030504040204" pitchFamily="34" charset="0"/>
              </a:rPr>
              <a:t>project</a:t>
            </a:r>
            <a:endParaRPr lang="de-DE" sz="2280" dirty="0">
              <a:solidFill>
                <a:srgbClr val="575756"/>
              </a:solidFill>
              <a:latin typeface="Fira Sans Book" panose="020B0503050000020004" pitchFamily="34" charset="0"/>
              <a:ea typeface="Verdana" pitchFamily="34" charset="0"/>
              <a:cs typeface="Verdana" pitchFamily="34" charset="0"/>
            </a:endParaRPr>
          </a:p>
        </p:txBody>
      </p:sp>
      <p:sp>
        <p:nvSpPr>
          <p:cNvPr id="15" name="Abgerundetes Rechteck 14"/>
          <p:cNvSpPr/>
          <p:nvPr/>
        </p:nvSpPr>
        <p:spPr>
          <a:xfrm>
            <a:off x="1095270" y="4982039"/>
            <a:ext cx="10952704" cy="781835"/>
          </a:xfrm>
          <a:prstGeom prst="roundRect">
            <a:avLst/>
          </a:prstGeom>
          <a:solidFill>
            <a:schemeClr val="accent1">
              <a:alpha val="3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6" name="Textfeld 15"/>
          <p:cNvSpPr txBox="1"/>
          <p:nvPr/>
        </p:nvSpPr>
        <p:spPr>
          <a:xfrm>
            <a:off x="1505067" y="5167115"/>
            <a:ext cx="10344258" cy="400110"/>
          </a:xfrm>
          <a:prstGeom prst="rect">
            <a:avLst/>
          </a:prstGeom>
          <a:noFill/>
        </p:spPr>
        <p:txBody>
          <a:bodyPr wrap="square" rtlCol="0">
            <a:spAutoFit/>
          </a:bodyPr>
          <a:lstStyle/>
          <a:p>
            <a:r>
              <a:rPr lang="de-DE" sz="2000" dirty="0" err="1">
                <a:solidFill>
                  <a:srgbClr val="575756"/>
                </a:solidFill>
                <a:latin typeface="Fira Sans Book" panose="020B0503050000020004" pitchFamily="34" charset="0"/>
                <a:ea typeface="Verdana" pitchFamily="34" charset="0"/>
                <a:cs typeface="Verdana" pitchFamily="34" charset="0"/>
              </a:rPr>
              <a:t>Industrialised</a:t>
            </a:r>
            <a:r>
              <a:rPr lang="de-DE" sz="2000" dirty="0">
                <a:solidFill>
                  <a:srgbClr val="575756"/>
                </a:solidFill>
                <a:latin typeface="Fira Sans Book" panose="020B0503050000020004" pitchFamily="34" charset="0"/>
                <a:ea typeface="Verdana" pitchFamily="34" charset="0"/>
                <a:cs typeface="Verdana" pitchFamily="34" charset="0"/>
              </a:rPr>
              <a:t> Third Countries: </a:t>
            </a:r>
            <a:r>
              <a:rPr lang="de-DE" sz="1800" dirty="0">
                <a:solidFill>
                  <a:srgbClr val="575756"/>
                </a:solidFill>
                <a:latin typeface="Fira Sans Book" panose="020B0503050000020004" pitchFamily="34" charset="0"/>
              </a:rPr>
              <a:t>e.g. </a:t>
            </a:r>
            <a:r>
              <a:rPr lang="de-DE" sz="1800" dirty="0" err="1">
                <a:solidFill>
                  <a:srgbClr val="575756"/>
                </a:solidFill>
                <a:latin typeface="Fira Sans Book" panose="020B0503050000020004" pitchFamily="34" charset="0"/>
              </a:rPr>
              <a:t>Australia</a:t>
            </a:r>
            <a:r>
              <a:rPr lang="de-DE" sz="1800" dirty="0">
                <a:solidFill>
                  <a:srgbClr val="575756"/>
                </a:solidFill>
                <a:latin typeface="Fira Sans Book" panose="020B0503050000020004" pitchFamily="34" charset="0"/>
              </a:rPr>
              <a:t>, </a:t>
            </a:r>
            <a:r>
              <a:rPr lang="de-DE" sz="1800" dirty="0" err="1">
                <a:solidFill>
                  <a:srgbClr val="575756"/>
                </a:solidFill>
                <a:latin typeface="Fira Sans Book" panose="020B0503050000020004" pitchFamily="34" charset="0"/>
              </a:rPr>
              <a:t>Brazil</a:t>
            </a:r>
            <a:r>
              <a:rPr lang="de-DE" sz="1800" dirty="0">
                <a:solidFill>
                  <a:srgbClr val="575756"/>
                </a:solidFill>
                <a:latin typeface="Fira Sans Book" panose="020B0503050000020004" pitchFamily="34" charset="0"/>
              </a:rPr>
              <a:t>, China, Japan</a:t>
            </a:r>
            <a:r>
              <a:rPr lang="de-DE" sz="1800">
                <a:solidFill>
                  <a:srgbClr val="575756"/>
                </a:solidFill>
                <a:latin typeface="Fira Sans Book" panose="020B0503050000020004" pitchFamily="34" charset="0"/>
              </a:rPr>
              <a:t>, USA</a:t>
            </a:r>
            <a:r>
              <a:rPr lang="de-DE" sz="1800" dirty="0">
                <a:solidFill>
                  <a:srgbClr val="575756"/>
                </a:solidFill>
                <a:latin typeface="Fira Sans Book" panose="020B0503050000020004" pitchFamily="34" charset="0"/>
              </a:rPr>
              <a:t>, </a:t>
            </a:r>
            <a:r>
              <a:rPr lang="de-DE" sz="1800" dirty="0" err="1">
                <a:solidFill>
                  <a:srgbClr val="575756"/>
                </a:solidFill>
                <a:latin typeface="Fira Sans Book" panose="020B0503050000020004" pitchFamily="34" charset="0"/>
              </a:rPr>
              <a:t>a.o</a:t>
            </a:r>
            <a:r>
              <a:rPr lang="de-DE" sz="1800" dirty="0">
                <a:solidFill>
                  <a:srgbClr val="575756"/>
                </a:solidFill>
                <a:latin typeface="Fira Sans Book" panose="020B0503050000020004" pitchFamily="34" charset="0"/>
              </a:rPr>
              <a:t>.</a:t>
            </a:r>
          </a:p>
        </p:txBody>
      </p:sp>
      <p:cxnSp>
        <p:nvCxnSpPr>
          <p:cNvPr id="3" name="Gerader Verbinder 2"/>
          <p:cNvCxnSpPr/>
          <p:nvPr/>
        </p:nvCxnSpPr>
        <p:spPr>
          <a:xfrm>
            <a:off x="788796" y="4772967"/>
            <a:ext cx="12138409" cy="10048"/>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Multiplizieren 1"/>
          <p:cNvSpPr/>
          <p:nvPr/>
        </p:nvSpPr>
        <p:spPr>
          <a:xfrm>
            <a:off x="12013249" y="5540161"/>
            <a:ext cx="1351370" cy="792260"/>
          </a:xfrm>
          <a:prstGeom prst="mathMultiply">
            <a:avLst>
              <a:gd name="adj1" fmla="val 5371"/>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9023159" y="6951781"/>
            <a:ext cx="3155031" cy="400110"/>
          </a:xfrm>
          <a:prstGeom prst="rect">
            <a:avLst/>
          </a:prstGeom>
          <a:noFill/>
        </p:spPr>
        <p:txBody>
          <a:bodyPr wrap="none" rtlCol="0">
            <a:spAutoFit/>
          </a:bodyPr>
          <a:lstStyle/>
          <a:p>
            <a:r>
              <a:rPr lang="de-DE" sz="2000" b="1" i="1" dirty="0">
                <a:solidFill>
                  <a:schemeClr val="accent2"/>
                </a:solidFill>
                <a:latin typeface="Fira Sans Book" panose="020B0503050000020004" pitchFamily="34" charset="0"/>
                <a:hlinkClick r:id="rId4"/>
              </a:rPr>
              <a:t>List </a:t>
            </a:r>
            <a:r>
              <a:rPr lang="de-DE" sz="2000" b="1" i="1" dirty="0" err="1">
                <a:solidFill>
                  <a:schemeClr val="accent2"/>
                </a:solidFill>
                <a:latin typeface="Fira Sans Book" panose="020B0503050000020004" pitchFamily="34" charset="0"/>
                <a:hlinkClick r:id="rId4"/>
              </a:rPr>
              <a:t>of</a:t>
            </a:r>
            <a:r>
              <a:rPr lang="de-DE" sz="2000" b="1" i="1" dirty="0">
                <a:solidFill>
                  <a:schemeClr val="accent2"/>
                </a:solidFill>
                <a:latin typeface="Fira Sans Book" panose="020B0503050000020004" pitchFamily="34" charset="0"/>
                <a:hlinkClick r:id="rId4"/>
              </a:rPr>
              <a:t> </a:t>
            </a:r>
            <a:r>
              <a:rPr lang="de-DE" sz="2000" b="1" i="1" dirty="0" err="1">
                <a:solidFill>
                  <a:schemeClr val="accent2"/>
                </a:solidFill>
                <a:latin typeface="Fira Sans Book" panose="020B0503050000020004" pitchFamily="34" charset="0"/>
                <a:hlinkClick r:id="rId4"/>
              </a:rPr>
              <a:t>eligible</a:t>
            </a:r>
            <a:r>
              <a:rPr lang="de-DE" sz="2000" b="1" i="1" dirty="0">
                <a:solidFill>
                  <a:schemeClr val="accent2"/>
                </a:solidFill>
                <a:latin typeface="Fira Sans Book" panose="020B0503050000020004" pitchFamily="34" charset="0"/>
                <a:hlinkClick r:id="rId4"/>
              </a:rPr>
              <a:t> countries</a:t>
            </a:r>
            <a:endParaRPr lang="de-DE" sz="2000" b="1" i="1" dirty="0">
              <a:solidFill>
                <a:schemeClr val="accent2"/>
              </a:solidFill>
              <a:latin typeface="Fira Sans Book" panose="020B0503050000020004" pitchFamily="34" charset="0"/>
            </a:endParaRPr>
          </a:p>
        </p:txBody>
      </p:sp>
      <p:grpSp>
        <p:nvGrpSpPr>
          <p:cNvPr id="19" name="Euro"/>
          <p:cNvGrpSpPr>
            <a:grpSpLocks noChangeAspect="1"/>
          </p:cNvGrpSpPr>
          <p:nvPr/>
        </p:nvGrpSpPr>
        <p:grpSpPr>
          <a:xfrm>
            <a:off x="12354179" y="2781757"/>
            <a:ext cx="832932" cy="832932"/>
            <a:chOff x="5801039" y="9286556"/>
            <a:chExt cx="377825" cy="377825"/>
          </a:xfrm>
          <a:solidFill>
            <a:srgbClr val="FEB83E"/>
          </a:solidFill>
        </p:grpSpPr>
        <p:sp>
          <p:nvSpPr>
            <p:cNvPr id="20" name="Euro Icon"/>
            <p:cNvSpPr>
              <a:spLocks noChangeAspect="1"/>
            </p:cNvSpPr>
            <p:nvPr/>
          </p:nvSpPr>
          <p:spPr bwMode="auto">
            <a:xfrm>
              <a:off x="5914545" y="9378631"/>
              <a:ext cx="150812" cy="193675"/>
            </a:xfrm>
            <a:custGeom>
              <a:avLst/>
              <a:gdLst>
                <a:gd name="T0" fmla="*/ 501 w 526"/>
                <a:gd name="T1" fmla="*/ 533 h 680"/>
                <a:gd name="T2" fmla="*/ 453 w 526"/>
                <a:gd name="T3" fmla="*/ 550 h 680"/>
                <a:gd name="T4" fmla="*/ 385 w 526"/>
                <a:gd name="T5" fmla="*/ 559 h 680"/>
                <a:gd name="T6" fmla="*/ 313 w 526"/>
                <a:gd name="T7" fmla="*/ 547 h 680"/>
                <a:gd name="T8" fmla="*/ 254 w 526"/>
                <a:gd name="T9" fmla="*/ 507 h 680"/>
                <a:gd name="T10" fmla="*/ 221 w 526"/>
                <a:gd name="T11" fmla="*/ 436 h 680"/>
                <a:gd name="T12" fmla="*/ 476 w 526"/>
                <a:gd name="T13" fmla="*/ 436 h 680"/>
                <a:gd name="T14" fmla="*/ 476 w 526"/>
                <a:gd name="T15" fmla="*/ 366 h 680"/>
                <a:gd name="T16" fmla="*/ 207 w 526"/>
                <a:gd name="T17" fmla="*/ 366 h 680"/>
                <a:gd name="T18" fmla="*/ 207 w 526"/>
                <a:gd name="T19" fmla="*/ 348 h 680"/>
                <a:gd name="T20" fmla="*/ 208 w 526"/>
                <a:gd name="T21" fmla="*/ 314 h 680"/>
                <a:gd name="T22" fmla="*/ 476 w 526"/>
                <a:gd name="T23" fmla="*/ 314 h 680"/>
                <a:gd name="T24" fmla="*/ 476 w 526"/>
                <a:gd name="T25" fmla="*/ 244 h 680"/>
                <a:gd name="T26" fmla="*/ 223 w 526"/>
                <a:gd name="T27" fmla="*/ 244 h 680"/>
                <a:gd name="T28" fmla="*/ 255 w 526"/>
                <a:gd name="T29" fmla="*/ 177 h 680"/>
                <a:gd name="T30" fmla="*/ 311 w 526"/>
                <a:gd name="T31" fmla="*/ 134 h 680"/>
                <a:gd name="T32" fmla="*/ 379 w 526"/>
                <a:gd name="T33" fmla="*/ 121 h 680"/>
                <a:gd name="T34" fmla="*/ 443 w 526"/>
                <a:gd name="T35" fmla="*/ 129 h 680"/>
                <a:gd name="T36" fmla="*/ 493 w 526"/>
                <a:gd name="T37" fmla="*/ 146 h 680"/>
                <a:gd name="T38" fmla="*/ 522 w 526"/>
                <a:gd name="T39" fmla="*/ 30 h 680"/>
                <a:gd name="T40" fmla="*/ 455 w 526"/>
                <a:gd name="T41" fmla="*/ 9 h 680"/>
                <a:gd name="T42" fmla="*/ 369 w 526"/>
                <a:gd name="T43" fmla="*/ 0 h 680"/>
                <a:gd name="T44" fmla="*/ 237 w 526"/>
                <a:gd name="T45" fmla="*/ 27 h 680"/>
                <a:gd name="T46" fmla="*/ 136 w 526"/>
                <a:gd name="T47" fmla="*/ 104 h 680"/>
                <a:gd name="T48" fmla="*/ 67 w 526"/>
                <a:gd name="T49" fmla="*/ 244 h 680"/>
                <a:gd name="T50" fmla="*/ 0 w 526"/>
                <a:gd name="T51" fmla="*/ 244 h 680"/>
                <a:gd name="T52" fmla="*/ 0 w 526"/>
                <a:gd name="T53" fmla="*/ 314 h 680"/>
                <a:gd name="T54" fmla="*/ 56 w 526"/>
                <a:gd name="T55" fmla="*/ 314 h 680"/>
                <a:gd name="T56" fmla="*/ 55 w 526"/>
                <a:gd name="T57" fmla="*/ 347 h 680"/>
                <a:gd name="T58" fmla="*/ 55 w 526"/>
                <a:gd name="T59" fmla="*/ 366 h 680"/>
                <a:gd name="T60" fmla="*/ 0 w 526"/>
                <a:gd name="T61" fmla="*/ 366 h 680"/>
                <a:gd name="T62" fmla="*/ 0 w 526"/>
                <a:gd name="T63" fmla="*/ 436 h 680"/>
                <a:gd name="T64" fmla="*/ 65 w 526"/>
                <a:gd name="T65" fmla="*/ 436 h 680"/>
                <a:gd name="T66" fmla="*/ 121 w 526"/>
                <a:gd name="T67" fmla="*/ 568 h 680"/>
                <a:gd name="T68" fmla="*/ 227 w 526"/>
                <a:gd name="T69" fmla="*/ 651 h 680"/>
                <a:gd name="T70" fmla="*/ 367 w 526"/>
                <a:gd name="T71" fmla="*/ 680 h 680"/>
                <a:gd name="T72" fmla="*/ 458 w 526"/>
                <a:gd name="T73" fmla="*/ 668 h 680"/>
                <a:gd name="T74" fmla="*/ 526 w 526"/>
                <a:gd name="T75" fmla="*/ 642 h 680"/>
                <a:gd name="T76" fmla="*/ 501 w 526"/>
                <a:gd name="T77" fmla="*/ 533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6" h="680">
                  <a:moveTo>
                    <a:pt x="501" y="533"/>
                  </a:moveTo>
                  <a:cubicBezTo>
                    <a:pt x="490" y="539"/>
                    <a:pt x="474" y="544"/>
                    <a:pt x="453" y="550"/>
                  </a:cubicBezTo>
                  <a:cubicBezTo>
                    <a:pt x="432" y="556"/>
                    <a:pt x="409" y="559"/>
                    <a:pt x="385" y="559"/>
                  </a:cubicBezTo>
                  <a:cubicBezTo>
                    <a:pt x="360" y="559"/>
                    <a:pt x="336" y="555"/>
                    <a:pt x="313" y="547"/>
                  </a:cubicBezTo>
                  <a:cubicBezTo>
                    <a:pt x="290" y="539"/>
                    <a:pt x="271" y="525"/>
                    <a:pt x="254" y="507"/>
                  </a:cubicBezTo>
                  <a:cubicBezTo>
                    <a:pt x="239" y="490"/>
                    <a:pt x="228" y="466"/>
                    <a:pt x="221" y="436"/>
                  </a:cubicBezTo>
                  <a:lnTo>
                    <a:pt x="476" y="436"/>
                  </a:lnTo>
                  <a:lnTo>
                    <a:pt x="476" y="366"/>
                  </a:lnTo>
                  <a:lnTo>
                    <a:pt x="207" y="366"/>
                  </a:lnTo>
                  <a:lnTo>
                    <a:pt x="207" y="348"/>
                  </a:lnTo>
                  <a:cubicBezTo>
                    <a:pt x="206" y="336"/>
                    <a:pt x="207" y="325"/>
                    <a:pt x="208" y="314"/>
                  </a:cubicBezTo>
                  <a:lnTo>
                    <a:pt x="476" y="314"/>
                  </a:lnTo>
                  <a:lnTo>
                    <a:pt x="476" y="244"/>
                  </a:lnTo>
                  <a:lnTo>
                    <a:pt x="223" y="244"/>
                  </a:lnTo>
                  <a:cubicBezTo>
                    <a:pt x="230" y="216"/>
                    <a:pt x="240" y="194"/>
                    <a:pt x="255" y="177"/>
                  </a:cubicBezTo>
                  <a:cubicBezTo>
                    <a:pt x="271" y="158"/>
                    <a:pt x="290" y="144"/>
                    <a:pt x="311" y="134"/>
                  </a:cubicBezTo>
                  <a:cubicBezTo>
                    <a:pt x="333" y="125"/>
                    <a:pt x="355" y="121"/>
                    <a:pt x="379" y="121"/>
                  </a:cubicBezTo>
                  <a:cubicBezTo>
                    <a:pt x="402" y="121"/>
                    <a:pt x="423" y="124"/>
                    <a:pt x="443" y="129"/>
                  </a:cubicBezTo>
                  <a:cubicBezTo>
                    <a:pt x="463" y="134"/>
                    <a:pt x="480" y="140"/>
                    <a:pt x="493" y="146"/>
                  </a:cubicBezTo>
                  <a:lnTo>
                    <a:pt x="522" y="30"/>
                  </a:lnTo>
                  <a:cubicBezTo>
                    <a:pt x="503" y="22"/>
                    <a:pt x="481" y="15"/>
                    <a:pt x="455" y="9"/>
                  </a:cubicBezTo>
                  <a:cubicBezTo>
                    <a:pt x="428" y="3"/>
                    <a:pt x="400" y="0"/>
                    <a:pt x="369" y="0"/>
                  </a:cubicBezTo>
                  <a:cubicBezTo>
                    <a:pt x="321" y="0"/>
                    <a:pt x="277" y="10"/>
                    <a:pt x="237" y="27"/>
                  </a:cubicBezTo>
                  <a:cubicBezTo>
                    <a:pt x="198" y="45"/>
                    <a:pt x="164" y="71"/>
                    <a:pt x="136" y="104"/>
                  </a:cubicBezTo>
                  <a:cubicBezTo>
                    <a:pt x="103" y="141"/>
                    <a:pt x="80" y="188"/>
                    <a:pt x="67" y="244"/>
                  </a:cubicBezTo>
                  <a:lnTo>
                    <a:pt x="0" y="244"/>
                  </a:lnTo>
                  <a:lnTo>
                    <a:pt x="0" y="314"/>
                  </a:lnTo>
                  <a:lnTo>
                    <a:pt x="56" y="314"/>
                  </a:lnTo>
                  <a:cubicBezTo>
                    <a:pt x="56" y="325"/>
                    <a:pt x="56" y="336"/>
                    <a:pt x="55" y="347"/>
                  </a:cubicBezTo>
                  <a:lnTo>
                    <a:pt x="55" y="366"/>
                  </a:lnTo>
                  <a:lnTo>
                    <a:pt x="0" y="366"/>
                  </a:lnTo>
                  <a:lnTo>
                    <a:pt x="0" y="436"/>
                  </a:lnTo>
                  <a:lnTo>
                    <a:pt x="65" y="436"/>
                  </a:lnTo>
                  <a:cubicBezTo>
                    <a:pt x="75" y="490"/>
                    <a:pt x="94" y="534"/>
                    <a:pt x="121" y="568"/>
                  </a:cubicBezTo>
                  <a:cubicBezTo>
                    <a:pt x="149" y="604"/>
                    <a:pt x="185" y="632"/>
                    <a:pt x="227" y="651"/>
                  </a:cubicBezTo>
                  <a:cubicBezTo>
                    <a:pt x="270" y="670"/>
                    <a:pt x="316" y="680"/>
                    <a:pt x="367" y="680"/>
                  </a:cubicBezTo>
                  <a:cubicBezTo>
                    <a:pt x="400" y="679"/>
                    <a:pt x="430" y="675"/>
                    <a:pt x="458" y="668"/>
                  </a:cubicBezTo>
                  <a:cubicBezTo>
                    <a:pt x="485" y="661"/>
                    <a:pt x="508" y="652"/>
                    <a:pt x="526" y="642"/>
                  </a:cubicBezTo>
                  <a:lnTo>
                    <a:pt x="501" y="5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900">
                <a:solidFill>
                  <a:srgbClr val="F69F19"/>
                </a:solidFill>
              </a:endParaRPr>
            </a:p>
          </p:txBody>
        </p:sp>
        <p:sp>
          <p:nvSpPr>
            <p:cNvPr id="21" name="Circle"/>
            <p:cNvSpPr>
              <a:spLocks noChangeAspect="1" noEditPoints="1"/>
            </p:cNvSpPr>
            <p:nvPr/>
          </p:nvSpPr>
          <p:spPr bwMode="auto">
            <a:xfrm>
              <a:off x="5801039" y="9286556"/>
              <a:ext cx="377825" cy="377825"/>
            </a:xfrm>
            <a:custGeom>
              <a:avLst/>
              <a:gdLst>
                <a:gd name="T0" fmla="*/ 663 w 1327"/>
                <a:gd name="T1" fmla="*/ 0 h 1326"/>
                <a:gd name="T2" fmla="*/ 1327 w 1327"/>
                <a:gd name="T3" fmla="*/ 663 h 1326"/>
                <a:gd name="T4" fmla="*/ 663 w 1327"/>
                <a:gd name="T5" fmla="*/ 1326 h 1326"/>
                <a:gd name="T6" fmla="*/ 0 w 1327"/>
                <a:gd name="T7" fmla="*/ 663 h 1326"/>
                <a:gd name="T8" fmla="*/ 663 w 1327"/>
                <a:gd name="T9" fmla="*/ 0 h 1326"/>
                <a:gd name="T10" fmla="*/ 663 w 1327"/>
                <a:gd name="T11" fmla="*/ 85 h 1326"/>
                <a:gd name="T12" fmla="*/ 85 w 1327"/>
                <a:gd name="T13" fmla="*/ 663 h 1326"/>
                <a:gd name="T14" fmla="*/ 663 w 1327"/>
                <a:gd name="T15" fmla="*/ 1242 h 1326"/>
                <a:gd name="T16" fmla="*/ 1242 w 1327"/>
                <a:gd name="T17" fmla="*/ 663 h 1326"/>
                <a:gd name="T18" fmla="*/ 663 w 1327"/>
                <a:gd name="T19" fmla="*/ 8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7" h="1326">
                  <a:moveTo>
                    <a:pt x="663" y="0"/>
                  </a:moveTo>
                  <a:cubicBezTo>
                    <a:pt x="1030" y="0"/>
                    <a:pt x="1327" y="297"/>
                    <a:pt x="1327" y="663"/>
                  </a:cubicBezTo>
                  <a:cubicBezTo>
                    <a:pt x="1327" y="1029"/>
                    <a:pt x="1030" y="1326"/>
                    <a:pt x="663" y="1326"/>
                  </a:cubicBezTo>
                  <a:cubicBezTo>
                    <a:pt x="297" y="1326"/>
                    <a:pt x="0" y="1029"/>
                    <a:pt x="0" y="663"/>
                  </a:cubicBezTo>
                  <a:cubicBezTo>
                    <a:pt x="0" y="297"/>
                    <a:pt x="297" y="0"/>
                    <a:pt x="663" y="0"/>
                  </a:cubicBezTo>
                  <a:close/>
                  <a:moveTo>
                    <a:pt x="663" y="85"/>
                  </a:moveTo>
                  <a:cubicBezTo>
                    <a:pt x="344" y="85"/>
                    <a:pt x="85" y="344"/>
                    <a:pt x="85" y="663"/>
                  </a:cubicBezTo>
                  <a:cubicBezTo>
                    <a:pt x="85" y="983"/>
                    <a:pt x="344" y="1242"/>
                    <a:pt x="663" y="1242"/>
                  </a:cubicBezTo>
                  <a:cubicBezTo>
                    <a:pt x="983" y="1242"/>
                    <a:pt x="1242" y="983"/>
                    <a:pt x="1242" y="663"/>
                  </a:cubicBezTo>
                  <a:cubicBezTo>
                    <a:pt x="1242" y="344"/>
                    <a:pt x="983" y="85"/>
                    <a:pt x="663" y="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900">
                <a:solidFill>
                  <a:srgbClr val="F69F19"/>
                </a:solidFill>
              </a:endParaRPr>
            </a:p>
          </p:txBody>
        </p:sp>
      </p:grpSp>
      <p:grpSp>
        <p:nvGrpSpPr>
          <p:cNvPr id="22" name="Euro"/>
          <p:cNvGrpSpPr>
            <a:grpSpLocks noChangeAspect="1"/>
          </p:cNvGrpSpPr>
          <p:nvPr/>
        </p:nvGrpSpPr>
        <p:grpSpPr>
          <a:xfrm>
            <a:off x="12289830" y="5567225"/>
            <a:ext cx="832932" cy="832932"/>
            <a:chOff x="5801039" y="9286556"/>
            <a:chExt cx="377825" cy="377825"/>
          </a:xfrm>
          <a:solidFill>
            <a:srgbClr val="FEB83E"/>
          </a:solidFill>
        </p:grpSpPr>
        <p:sp>
          <p:nvSpPr>
            <p:cNvPr id="23" name="Euro Icon"/>
            <p:cNvSpPr>
              <a:spLocks noChangeAspect="1"/>
            </p:cNvSpPr>
            <p:nvPr/>
          </p:nvSpPr>
          <p:spPr bwMode="auto">
            <a:xfrm>
              <a:off x="5914545" y="9378631"/>
              <a:ext cx="150812" cy="193675"/>
            </a:xfrm>
            <a:custGeom>
              <a:avLst/>
              <a:gdLst>
                <a:gd name="T0" fmla="*/ 501 w 526"/>
                <a:gd name="T1" fmla="*/ 533 h 680"/>
                <a:gd name="T2" fmla="*/ 453 w 526"/>
                <a:gd name="T3" fmla="*/ 550 h 680"/>
                <a:gd name="T4" fmla="*/ 385 w 526"/>
                <a:gd name="T5" fmla="*/ 559 h 680"/>
                <a:gd name="T6" fmla="*/ 313 w 526"/>
                <a:gd name="T7" fmla="*/ 547 h 680"/>
                <a:gd name="T8" fmla="*/ 254 w 526"/>
                <a:gd name="T9" fmla="*/ 507 h 680"/>
                <a:gd name="T10" fmla="*/ 221 w 526"/>
                <a:gd name="T11" fmla="*/ 436 h 680"/>
                <a:gd name="T12" fmla="*/ 476 w 526"/>
                <a:gd name="T13" fmla="*/ 436 h 680"/>
                <a:gd name="T14" fmla="*/ 476 w 526"/>
                <a:gd name="T15" fmla="*/ 366 h 680"/>
                <a:gd name="T16" fmla="*/ 207 w 526"/>
                <a:gd name="T17" fmla="*/ 366 h 680"/>
                <a:gd name="T18" fmla="*/ 207 w 526"/>
                <a:gd name="T19" fmla="*/ 348 h 680"/>
                <a:gd name="T20" fmla="*/ 208 w 526"/>
                <a:gd name="T21" fmla="*/ 314 h 680"/>
                <a:gd name="T22" fmla="*/ 476 w 526"/>
                <a:gd name="T23" fmla="*/ 314 h 680"/>
                <a:gd name="T24" fmla="*/ 476 w 526"/>
                <a:gd name="T25" fmla="*/ 244 h 680"/>
                <a:gd name="T26" fmla="*/ 223 w 526"/>
                <a:gd name="T27" fmla="*/ 244 h 680"/>
                <a:gd name="T28" fmla="*/ 255 w 526"/>
                <a:gd name="T29" fmla="*/ 177 h 680"/>
                <a:gd name="T30" fmla="*/ 311 w 526"/>
                <a:gd name="T31" fmla="*/ 134 h 680"/>
                <a:gd name="T32" fmla="*/ 379 w 526"/>
                <a:gd name="T33" fmla="*/ 121 h 680"/>
                <a:gd name="T34" fmla="*/ 443 w 526"/>
                <a:gd name="T35" fmla="*/ 129 h 680"/>
                <a:gd name="T36" fmla="*/ 493 w 526"/>
                <a:gd name="T37" fmla="*/ 146 h 680"/>
                <a:gd name="T38" fmla="*/ 522 w 526"/>
                <a:gd name="T39" fmla="*/ 30 h 680"/>
                <a:gd name="T40" fmla="*/ 455 w 526"/>
                <a:gd name="T41" fmla="*/ 9 h 680"/>
                <a:gd name="T42" fmla="*/ 369 w 526"/>
                <a:gd name="T43" fmla="*/ 0 h 680"/>
                <a:gd name="T44" fmla="*/ 237 w 526"/>
                <a:gd name="T45" fmla="*/ 27 h 680"/>
                <a:gd name="T46" fmla="*/ 136 w 526"/>
                <a:gd name="T47" fmla="*/ 104 h 680"/>
                <a:gd name="T48" fmla="*/ 67 w 526"/>
                <a:gd name="T49" fmla="*/ 244 h 680"/>
                <a:gd name="T50" fmla="*/ 0 w 526"/>
                <a:gd name="T51" fmla="*/ 244 h 680"/>
                <a:gd name="T52" fmla="*/ 0 w 526"/>
                <a:gd name="T53" fmla="*/ 314 h 680"/>
                <a:gd name="T54" fmla="*/ 56 w 526"/>
                <a:gd name="T55" fmla="*/ 314 h 680"/>
                <a:gd name="T56" fmla="*/ 55 w 526"/>
                <a:gd name="T57" fmla="*/ 347 h 680"/>
                <a:gd name="T58" fmla="*/ 55 w 526"/>
                <a:gd name="T59" fmla="*/ 366 h 680"/>
                <a:gd name="T60" fmla="*/ 0 w 526"/>
                <a:gd name="T61" fmla="*/ 366 h 680"/>
                <a:gd name="T62" fmla="*/ 0 w 526"/>
                <a:gd name="T63" fmla="*/ 436 h 680"/>
                <a:gd name="T64" fmla="*/ 65 w 526"/>
                <a:gd name="T65" fmla="*/ 436 h 680"/>
                <a:gd name="T66" fmla="*/ 121 w 526"/>
                <a:gd name="T67" fmla="*/ 568 h 680"/>
                <a:gd name="T68" fmla="*/ 227 w 526"/>
                <a:gd name="T69" fmla="*/ 651 h 680"/>
                <a:gd name="T70" fmla="*/ 367 w 526"/>
                <a:gd name="T71" fmla="*/ 680 h 680"/>
                <a:gd name="T72" fmla="*/ 458 w 526"/>
                <a:gd name="T73" fmla="*/ 668 h 680"/>
                <a:gd name="T74" fmla="*/ 526 w 526"/>
                <a:gd name="T75" fmla="*/ 642 h 680"/>
                <a:gd name="T76" fmla="*/ 501 w 526"/>
                <a:gd name="T77" fmla="*/ 533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6" h="680">
                  <a:moveTo>
                    <a:pt x="501" y="533"/>
                  </a:moveTo>
                  <a:cubicBezTo>
                    <a:pt x="490" y="539"/>
                    <a:pt x="474" y="544"/>
                    <a:pt x="453" y="550"/>
                  </a:cubicBezTo>
                  <a:cubicBezTo>
                    <a:pt x="432" y="556"/>
                    <a:pt x="409" y="559"/>
                    <a:pt x="385" y="559"/>
                  </a:cubicBezTo>
                  <a:cubicBezTo>
                    <a:pt x="360" y="559"/>
                    <a:pt x="336" y="555"/>
                    <a:pt x="313" y="547"/>
                  </a:cubicBezTo>
                  <a:cubicBezTo>
                    <a:pt x="290" y="539"/>
                    <a:pt x="271" y="525"/>
                    <a:pt x="254" y="507"/>
                  </a:cubicBezTo>
                  <a:cubicBezTo>
                    <a:pt x="239" y="490"/>
                    <a:pt x="228" y="466"/>
                    <a:pt x="221" y="436"/>
                  </a:cubicBezTo>
                  <a:lnTo>
                    <a:pt x="476" y="436"/>
                  </a:lnTo>
                  <a:lnTo>
                    <a:pt x="476" y="366"/>
                  </a:lnTo>
                  <a:lnTo>
                    <a:pt x="207" y="366"/>
                  </a:lnTo>
                  <a:lnTo>
                    <a:pt x="207" y="348"/>
                  </a:lnTo>
                  <a:cubicBezTo>
                    <a:pt x="206" y="336"/>
                    <a:pt x="207" y="325"/>
                    <a:pt x="208" y="314"/>
                  </a:cubicBezTo>
                  <a:lnTo>
                    <a:pt x="476" y="314"/>
                  </a:lnTo>
                  <a:lnTo>
                    <a:pt x="476" y="244"/>
                  </a:lnTo>
                  <a:lnTo>
                    <a:pt x="223" y="244"/>
                  </a:lnTo>
                  <a:cubicBezTo>
                    <a:pt x="230" y="216"/>
                    <a:pt x="240" y="194"/>
                    <a:pt x="255" y="177"/>
                  </a:cubicBezTo>
                  <a:cubicBezTo>
                    <a:pt x="271" y="158"/>
                    <a:pt x="290" y="144"/>
                    <a:pt x="311" y="134"/>
                  </a:cubicBezTo>
                  <a:cubicBezTo>
                    <a:pt x="333" y="125"/>
                    <a:pt x="355" y="121"/>
                    <a:pt x="379" y="121"/>
                  </a:cubicBezTo>
                  <a:cubicBezTo>
                    <a:pt x="402" y="121"/>
                    <a:pt x="423" y="124"/>
                    <a:pt x="443" y="129"/>
                  </a:cubicBezTo>
                  <a:cubicBezTo>
                    <a:pt x="463" y="134"/>
                    <a:pt x="480" y="140"/>
                    <a:pt x="493" y="146"/>
                  </a:cubicBezTo>
                  <a:lnTo>
                    <a:pt x="522" y="30"/>
                  </a:lnTo>
                  <a:cubicBezTo>
                    <a:pt x="503" y="22"/>
                    <a:pt x="481" y="15"/>
                    <a:pt x="455" y="9"/>
                  </a:cubicBezTo>
                  <a:cubicBezTo>
                    <a:pt x="428" y="3"/>
                    <a:pt x="400" y="0"/>
                    <a:pt x="369" y="0"/>
                  </a:cubicBezTo>
                  <a:cubicBezTo>
                    <a:pt x="321" y="0"/>
                    <a:pt x="277" y="10"/>
                    <a:pt x="237" y="27"/>
                  </a:cubicBezTo>
                  <a:cubicBezTo>
                    <a:pt x="198" y="45"/>
                    <a:pt x="164" y="71"/>
                    <a:pt x="136" y="104"/>
                  </a:cubicBezTo>
                  <a:cubicBezTo>
                    <a:pt x="103" y="141"/>
                    <a:pt x="80" y="188"/>
                    <a:pt x="67" y="244"/>
                  </a:cubicBezTo>
                  <a:lnTo>
                    <a:pt x="0" y="244"/>
                  </a:lnTo>
                  <a:lnTo>
                    <a:pt x="0" y="314"/>
                  </a:lnTo>
                  <a:lnTo>
                    <a:pt x="56" y="314"/>
                  </a:lnTo>
                  <a:cubicBezTo>
                    <a:pt x="56" y="325"/>
                    <a:pt x="56" y="336"/>
                    <a:pt x="55" y="347"/>
                  </a:cubicBezTo>
                  <a:lnTo>
                    <a:pt x="55" y="366"/>
                  </a:lnTo>
                  <a:lnTo>
                    <a:pt x="0" y="366"/>
                  </a:lnTo>
                  <a:lnTo>
                    <a:pt x="0" y="436"/>
                  </a:lnTo>
                  <a:lnTo>
                    <a:pt x="65" y="436"/>
                  </a:lnTo>
                  <a:cubicBezTo>
                    <a:pt x="75" y="490"/>
                    <a:pt x="94" y="534"/>
                    <a:pt x="121" y="568"/>
                  </a:cubicBezTo>
                  <a:cubicBezTo>
                    <a:pt x="149" y="604"/>
                    <a:pt x="185" y="632"/>
                    <a:pt x="227" y="651"/>
                  </a:cubicBezTo>
                  <a:cubicBezTo>
                    <a:pt x="270" y="670"/>
                    <a:pt x="316" y="680"/>
                    <a:pt x="367" y="680"/>
                  </a:cubicBezTo>
                  <a:cubicBezTo>
                    <a:pt x="400" y="679"/>
                    <a:pt x="430" y="675"/>
                    <a:pt x="458" y="668"/>
                  </a:cubicBezTo>
                  <a:cubicBezTo>
                    <a:pt x="485" y="661"/>
                    <a:pt x="508" y="652"/>
                    <a:pt x="526" y="642"/>
                  </a:cubicBezTo>
                  <a:lnTo>
                    <a:pt x="501" y="5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900"/>
            </a:p>
          </p:txBody>
        </p:sp>
        <p:sp>
          <p:nvSpPr>
            <p:cNvPr id="24" name="Circle"/>
            <p:cNvSpPr>
              <a:spLocks noChangeAspect="1" noEditPoints="1"/>
            </p:cNvSpPr>
            <p:nvPr/>
          </p:nvSpPr>
          <p:spPr bwMode="auto">
            <a:xfrm>
              <a:off x="5801039" y="9286556"/>
              <a:ext cx="377825" cy="377825"/>
            </a:xfrm>
            <a:custGeom>
              <a:avLst/>
              <a:gdLst>
                <a:gd name="T0" fmla="*/ 663 w 1327"/>
                <a:gd name="T1" fmla="*/ 0 h 1326"/>
                <a:gd name="T2" fmla="*/ 1327 w 1327"/>
                <a:gd name="T3" fmla="*/ 663 h 1326"/>
                <a:gd name="T4" fmla="*/ 663 w 1327"/>
                <a:gd name="T5" fmla="*/ 1326 h 1326"/>
                <a:gd name="T6" fmla="*/ 0 w 1327"/>
                <a:gd name="T7" fmla="*/ 663 h 1326"/>
                <a:gd name="T8" fmla="*/ 663 w 1327"/>
                <a:gd name="T9" fmla="*/ 0 h 1326"/>
                <a:gd name="T10" fmla="*/ 663 w 1327"/>
                <a:gd name="T11" fmla="*/ 85 h 1326"/>
                <a:gd name="T12" fmla="*/ 85 w 1327"/>
                <a:gd name="T13" fmla="*/ 663 h 1326"/>
                <a:gd name="T14" fmla="*/ 663 w 1327"/>
                <a:gd name="T15" fmla="*/ 1242 h 1326"/>
                <a:gd name="T16" fmla="*/ 1242 w 1327"/>
                <a:gd name="T17" fmla="*/ 663 h 1326"/>
                <a:gd name="T18" fmla="*/ 663 w 1327"/>
                <a:gd name="T19" fmla="*/ 8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7" h="1326">
                  <a:moveTo>
                    <a:pt x="663" y="0"/>
                  </a:moveTo>
                  <a:cubicBezTo>
                    <a:pt x="1030" y="0"/>
                    <a:pt x="1327" y="297"/>
                    <a:pt x="1327" y="663"/>
                  </a:cubicBezTo>
                  <a:cubicBezTo>
                    <a:pt x="1327" y="1029"/>
                    <a:pt x="1030" y="1326"/>
                    <a:pt x="663" y="1326"/>
                  </a:cubicBezTo>
                  <a:cubicBezTo>
                    <a:pt x="297" y="1326"/>
                    <a:pt x="0" y="1029"/>
                    <a:pt x="0" y="663"/>
                  </a:cubicBezTo>
                  <a:cubicBezTo>
                    <a:pt x="0" y="297"/>
                    <a:pt x="297" y="0"/>
                    <a:pt x="663" y="0"/>
                  </a:cubicBezTo>
                  <a:close/>
                  <a:moveTo>
                    <a:pt x="663" y="85"/>
                  </a:moveTo>
                  <a:cubicBezTo>
                    <a:pt x="344" y="85"/>
                    <a:pt x="85" y="344"/>
                    <a:pt x="85" y="663"/>
                  </a:cubicBezTo>
                  <a:cubicBezTo>
                    <a:pt x="85" y="983"/>
                    <a:pt x="344" y="1242"/>
                    <a:pt x="663" y="1242"/>
                  </a:cubicBezTo>
                  <a:cubicBezTo>
                    <a:pt x="983" y="1242"/>
                    <a:pt x="1242" y="983"/>
                    <a:pt x="1242" y="663"/>
                  </a:cubicBezTo>
                  <a:cubicBezTo>
                    <a:pt x="1242" y="344"/>
                    <a:pt x="983" y="85"/>
                    <a:pt x="663" y="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900"/>
            </a:p>
          </p:txBody>
        </p:sp>
      </p:grpSp>
      <p:sp>
        <p:nvSpPr>
          <p:cNvPr id="14" name="Foliennummernplatzhalter 13"/>
          <p:cNvSpPr>
            <a:spLocks noGrp="1"/>
          </p:cNvSpPr>
          <p:nvPr>
            <p:ph type="sldNum" sz="quarter" idx="17"/>
          </p:nvPr>
        </p:nvSpPr>
        <p:spPr/>
        <p:txBody>
          <a:bodyPr/>
          <a:lstStyle/>
          <a:p>
            <a:r>
              <a:rPr lang="de-DE" dirty="0"/>
              <a:t> </a:t>
            </a:r>
            <a:fld id="{7F04332C-6DBA-40E7-BC0A-D16336A77AF4}" type="slidenum">
              <a:rPr lang="de-DE" smtClean="0"/>
              <a:pPr/>
              <a:t>9</a:t>
            </a:fld>
            <a:endParaRPr lang="de-DE" dirty="0"/>
          </a:p>
        </p:txBody>
      </p:sp>
      <p:sp>
        <p:nvSpPr>
          <p:cNvPr id="17" name="Pfeil nach rechts 16"/>
          <p:cNvSpPr/>
          <p:nvPr/>
        </p:nvSpPr>
        <p:spPr>
          <a:xfrm>
            <a:off x="8642159" y="6970517"/>
            <a:ext cx="419100" cy="338605"/>
          </a:xfrm>
          <a:prstGeom prst="rightArrow">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10694521"/>
      </p:ext>
    </p:extLst>
  </p:cSld>
  <p:clrMapOvr>
    <a:masterClrMapping/>
  </p:clrMapOvr>
</p:sld>
</file>

<file path=ppt/theme/theme1.xml><?xml version="1.0" encoding="utf-8"?>
<a:theme xmlns:a="http://schemas.openxmlformats.org/drawingml/2006/main" name="Kooperationsstelle-Masterlayout-2010-dunkleres-grau">
  <a:themeElements>
    <a:clrScheme name="KoWi Standard">
      <a:dk1>
        <a:srgbClr val="292929"/>
      </a:dk1>
      <a:lt1>
        <a:srgbClr val="FFFFFF"/>
      </a:lt1>
      <a:dk2>
        <a:srgbClr val="4B4B4B"/>
      </a:dk2>
      <a:lt2>
        <a:srgbClr val="D8D8D8"/>
      </a:lt2>
      <a:accent1>
        <a:srgbClr val="FEB83E"/>
      </a:accent1>
      <a:accent2>
        <a:srgbClr val="0097AC"/>
      </a:accent2>
      <a:accent3>
        <a:srgbClr val="D8D8D8"/>
      </a:accent3>
      <a:accent4>
        <a:srgbClr val="4A6983"/>
      </a:accent4>
      <a:accent5>
        <a:srgbClr val="4BACC6"/>
      </a:accent5>
      <a:accent6>
        <a:srgbClr val="FEB83E"/>
      </a:accent6>
      <a:hlink>
        <a:srgbClr val="0097AC"/>
      </a:hlink>
      <a:folHlink>
        <a:srgbClr val="0097A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700" i="1" dirty="0">
            <a:solidFill>
              <a:srgbClr val="575756"/>
            </a:solidFill>
            <a:latin typeface="Fira Sans Medium" panose="020B0503050000020004" pitchFamily="34" charset="0"/>
          </a:defRPr>
        </a:defPPr>
      </a:lstStyle>
    </a:txDef>
  </a:objectDefaults>
  <a:extraClrSchemeLst/>
  <a:extLst>
    <a:ext uri="{05A4C25C-085E-4340-85A3-A5531E510DB2}">
      <thm15:themeFamily xmlns:thm15="http://schemas.microsoft.com/office/thememl/2012/main" name="KoWi-Muster_Standard_deutsch.pptx" id="{B6C36B85-C9C3-436D-A0F3-F378C944B39C}" vid="{FBB94F47-1B0B-49CD-9D0C-2EC338D169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1706</Words>
  <Application>Microsoft Office PowerPoint</Application>
  <PresentationFormat>Benutzerdefiniert</PresentationFormat>
  <Paragraphs>275</Paragraphs>
  <Slides>27</Slides>
  <Notes>22</Notes>
  <HiddenSlides>2</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27</vt:i4>
      </vt:variant>
    </vt:vector>
  </HeadingPairs>
  <TitlesOfParts>
    <vt:vector size="34" baseType="lpstr">
      <vt:lpstr>Arial</vt:lpstr>
      <vt:lpstr>Calibri</vt:lpstr>
      <vt:lpstr>Fira Sans Book</vt:lpstr>
      <vt:lpstr>Fira Sans Medium</vt:lpstr>
      <vt:lpstr>Verdana</vt:lpstr>
      <vt:lpstr>Wingdings</vt:lpstr>
      <vt:lpstr>Kooperationsstelle-Masterlayout-2010-dunkleres-grau</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2021-01-18T17:02:49Z</dcterms:created>
  <dcterms:modified xsi:type="dcterms:W3CDTF">2024-04-15T11:16:42Z</dcterms:modified>
</cp:coreProperties>
</file>