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1" r:id="rId3"/>
    <p:sldId id="336" r:id="rId4"/>
    <p:sldId id="335" r:id="rId5"/>
    <p:sldId id="337" r:id="rId6"/>
    <p:sldId id="338" r:id="rId7"/>
    <p:sldId id="339" r:id="rId8"/>
    <p:sldId id="340" r:id="rId9"/>
    <p:sldId id="267" r:id="rId10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FFFF99"/>
    <a:srgbClr val="004182"/>
    <a:srgbClr val="020BB6"/>
    <a:srgbClr val="005CB8"/>
    <a:srgbClr val="B36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 autoAdjust="0"/>
    <p:restoredTop sz="95332" autoAdjust="0"/>
  </p:normalViewPr>
  <p:slideViewPr>
    <p:cSldViewPr snapToGrid="0">
      <p:cViewPr varScale="1">
        <p:scale>
          <a:sx n="106" d="100"/>
          <a:sy n="106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-109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2956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2956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fld id="{4A382F9D-A741-449A-BC94-B7E67C79B54E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363" cy="512956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658"/>
            <a:ext cx="3076363" cy="512956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0B47176A-835D-4E67-85DA-99E16F217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4607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fld id="{69C19BE1-F6C4-4516-B7C3-23ED0F56EC11}" type="datetimeFigureOut">
              <a:rPr lang="de-DE" smtClean="0"/>
              <a:t>17.04.2024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4320" tIns="47160" rIns="94320" bIns="4716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FF1F5465-6F46-4391-904A-AA59326E7D1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097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0F12E44A-19EB-6145-86A7-E5395FC077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0912" y="6120000"/>
            <a:ext cx="2514600" cy="5588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 userDrawn="1">
            <p:ph type="body" sz="quarter" idx="10"/>
          </p:nvPr>
        </p:nvSpPr>
        <p:spPr>
          <a:xfrm>
            <a:off x="720000" y="1679997"/>
            <a:ext cx="7200000" cy="16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333" b="1" i="0">
                <a:solidFill>
                  <a:srgbClr val="006064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Textplatzhalter 3"/>
          <p:cNvSpPr>
            <a:spLocks noGrp="1"/>
          </p:cNvSpPr>
          <p:nvPr userDrawn="1">
            <p:ph type="body" sz="quarter" idx="11"/>
          </p:nvPr>
        </p:nvSpPr>
        <p:spPr>
          <a:xfrm>
            <a:off x="720000" y="3701203"/>
            <a:ext cx="7200000" cy="72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6C71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  <a:lvl2pPr marL="239994" indent="-239994">
              <a:lnSpc>
                <a:spcPct val="100000"/>
              </a:lnSpc>
              <a:buClr>
                <a:srgbClr val="F57C00"/>
              </a:buClr>
              <a:defRPr sz="2400">
                <a:latin typeface="Ubuntu" charset="0"/>
                <a:ea typeface="Ubuntu" charset="0"/>
                <a:cs typeface="Ubuntu" charset="0"/>
              </a:defRPr>
            </a:lvl2pPr>
            <a:lvl3pPr marL="239994" indent="-239994">
              <a:lnSpc>
                <a:spcPct val="100000"/>
              </a:lnSpc>
              <a:buClr>
                <a:srgbClr val="F57C00"/>
              </a:buClr>
              <a:defRPr sz="2000">
                <a:latin typeface="Ubuntu" charset="0"/>
                <a:ea typeface="Ubuntu" charset="0"/>
                <a:cs typeface="Ubuntu" charset="0"/>
              </a:defRPr>
            </a:lvl3pPr>
            <a:lvl4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4pPr>
            <a:lvl5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20000" y="4928131"/>
            <a:ext cx="1440000" cy="4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altLang="x-none" sz="1600" b="0" i="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</a:lstStyle>
          <a:p>
            <a:fld id="{ECDD0449-AFE4-8A4D-8613-1963A964DD10}" type="datetime1">
              <a:rPr lang="de-DE"/>
              <a:pPr/>
              <a:t>17.04.2024</a:t>
            </a:fld>
            <a:endParaRPr lang="de-DE" dirty="0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640000" y="4928131"/>
            <a:ext cx="5280000" cy="4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6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</a:lstStyle>
          <a:p>
            <a:r>
              <a:rPr lang="de-DE" altLang="x-none"/>
              <a:t>Conference Title</a:t>
            </a:r>
            <a:endParaRPr lang="de-DE" altLang="x-non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9489BA5-92DB-9C36-3758-5DEF7A4C23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6800" y="0"/>
            <a:ext cx="2878667" cy="1278467"/>
          </a:xfrm>
          <a:prstGeom prst="rect">
            <a:avLst/>
          </a:prstGeom>
        </p:spPr>
      </p:pic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4FBBA811-60E5-4816-01CD-0EE401BEF90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69451" y="6162067"/>
            <a:ext cx="1440000" cy="48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67">
                <a:latin typeface="Poppins" pitchFamily="2" charset="77"/>
                <a:cs typeface="Poppins" pitchFamily="2" charset="77"/>
              </a:defRPr>
            </a:lvl1pPr>
          </a:lstStyle>
          <a:p>
            <a:endParaRPr lang="de-DE"/>
          </a:p>
        </p:txBody>
      </p:sp>
      <p:sp>
        <p:nvSpPr>
          <p:cNvPr id="18" name="Bildplatzhalter 15">
            <a:extLst>
              <a:ext uri="{FF2B5EF4-FFF2-40B4-BE49-F238E27FC236}">
                <a16:creationId xmlns:a16="http://schemas.microsoft.com/office/drawing/2014/main" id="{8517236D-9F7B-D653-D54F-D1825EA1B4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0" y="6162067"/>
            <a:ext cx="1440000" cy="48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67">
                <a:latin typeface="Poppins" pitchFamily="2" charset="77"/>
                <a:cs typeface="Poppins" pitchFamily="2" charset="77"/>
              </a:defRPr>
            </a:lvl1pPr>
          </a:lstStyle>
          <a:p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41F72AB-C239-3202-8447-C816FE421CC5}"/>
              </a:ext>
            </a:extLst>
          </p:cNvPr>
          <p:cNvSpPr/>
          <p:nvPr userDrawn="1"/>
        </p:nvSpPr>
        <p:spPr>
          <a:xfrm>
            <a:off x="8352000" y="0"/>
            <a:ext cx="3840000" cy="144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158616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hape variation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Dreieck 184">
            <a:extLst>
              <a:ext uri="{FF2B5EF4-FFF2-40B4-BE49-F238E27FC236}">
                <a16:creationId xmlns:a16="http://schemas.microsoft.com/office/drawing/2014/main" id="{5AF65DFC-AADB-0F24-9E31-6A0768639230}"/>
              </a:ext>
            </a:extLst>
          </p:cNvPr>
          <p:cNvSpPr/>
          <p:nvPr userDrawn="1"/>
        </p:nvSpPr>
        <p:spPr>
          <a:xfrm rot="16200000">
            <a:off x="5871255" y="4790401"/>
            <a:ext cx="1443317" cy="1244239"/>
          </a:xfrm>
          <a:prstGeom prst="triangle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2AB38FDF-99A2-ABE3-F712-58889D6DDD9F}"/>
              </a:ext>
            </a:extLst>
          </p:cNvPr>
          <p:cNvGrpSpPr/>
          <p:nvPr userDrawn="1"/>
        </p:nvGrpSpPr>
        <p:grpSpPr>
          <a:xfrm>
            <a:off x="4726554" y="1088549"/>
            <a:ext cx="7465447" cy="5766684"/>
            <a:chOff x="3544915" y="816411"/>
            <a:chExt cx="5599085" cy="4325013"/>
          </a:xfrm>
        </p:grpSpPr>
        <p:grpSp>
          <p:nvGrpSpPr>
            <p:cNvPr id="48" name="Gruppieren 47">
              <a:extLst>
                <a:ext uri="{FF2B5EF4-FFF2-40B4-BE49-F238E27FC236}">
                  <a16:creationId xmlns:a16="http://schemas.microsoft.com/office/drawing/2014/main" id="{D8513258-E8A2-7670-ED8E-DA9FE3EFBA49}"/>
                </a:ext>
              </a:extLst>
            </p:cNvPr>
            <p:cNvGrpSpPr/>
            <p:nvPr userDrawn="1"/>
          </p:nvGrpSpPr>
          <p:grpSpPr>
            <a:xfrm flipH="1">
              <a:off x="7277640" y="816411"/>
              <a:ext cx="1866360" cy="2162111"/>
              <a:chOff x="7277640" y="2978523"/>
              <a:chExt cx="1866360" cy="2162111"/>
            </a:xfrm>
          </p:grpSpPr>
          <p:sp>
            <p:nvSpPr>
              <p:cNvPr id="53" name="Dreieck 52">
                <a:extLst>
                  <a:ext uri="{FF2B5EF4-FFF2-40B4-BE49-F238E27FC236}">
                    <a16:creationId xmlns:a16="http://schemas.microsoft.com/office/drawing/2014/main" id="{4D4AB19D-CD20-9E24-0515-A4EBC8C8527D}"/>
                  </a:ext>
                </a:extLst>
              </p:cNvPr>
              <p:cNvSpPr/>
              <p:nvPr userDrawn="1"/>
            </p:nvSpPr>
            <p:spPr>
              <a:xfrm rot="5400000">
                <a:off x="7202986" y="3592800"/>
                <a:ext cx="1082488" cy="933179"/>
              </a:xfrm>
              <a:prstGeom prst="triangle">
                <a:avLst/>
              </a:prstGeom>
              <a:solidFill>
                <a:srgbClr val="006C7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49" name="Dreieck 48">
                <a:extLst>
                  <a:ext uri="{FF2B5EF4-FFF2-40B4-BE49-F238E27FC236}">
                    <a16:creationId xmlns:a16="http://schemas.microsoft.com/office/drawing/2014/main" id="{F90A496A-FF73-DFAD-4A99-57B3535C0A3D}"/>
                  </a:ext>
                </a:extLst>
              </p:cNvPr>
              <p:cNvSpPr/>
              <p:nvPr userDrawn="1"/>
            </p:nvSpPr>
            <p:spPr>
              <a:xfrm rot="-5400000">
                <a:off x="8136166" y="3592800"/>
                <a:ext cx="1082488" cy="933179"/>
              </a:xfrm>
              <a:prstGeom prst="triangle">
                <a:avLst/>
              </a:prstGeom>
              <a:solidFill>
                <a:srgbClr val="95C11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50" name="Dreieck 49">
                <a:extLst>
                  <a:ext uri="{FF2B5EF4-FFF2-40B4-BE49-F238E27FC236}">
                    <a16:creationId xmlns:a16="http://schemas.microsoft.com/office/drawing/2014/main" id="{DF63371D-217E-8B7E-95FE-CF427A72A4AA}"/>
                  </a:ext>
                </a:extLst>
              </p:cNvPr>
              <p:cNvSpPr/>
              <p:nvPr userDrawn="1"/>
            </p:nvSpPr>
            <p:spPr>
              <a:xfrm rot="5400000">
                <a:off x="8136166" y="4132800"/>
                <a:ext cx="1082488" cy="933179"/>
              </a:xfrm>
              <a:prstGeom prst="triangle">
                <a:avLst/>
              </a:prstGeom>
              <a:solidFill>
                <a:srgbClr val="7022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51" name="Dreieck 50">
                <a:extLst>
                  <a:ext uri="{FF2B5EF4-FFF2-40B4-BE49-F238E27FC236}">
                    <a16:creationId xmlns:a16="http://schemas.microsoft.com/office/drawing/2014/main" id="{9CCFEED7-27B6-E753-6D29-C8EBC37F5977}"/>
                  </a:ext>
                </a:extLst>
              </p:cNvPr>
              <p:cNvSpPr/>
              <p:nvPr userDrawn="1"/>
            </p:nvSpPr>
            <p:spPr>
              <a:xfrm rot="5400000">
                <a:off x="8136167" y="3053177"/>
                <a:ext cx="1082488" cy="933179"/>
              </a:xfrm>
              <a:prstGeom prst="triangle">
                <a:avLst/>
              </a:prstGeom>
              <a:solidFill>
                <a:srgbClr val="EC66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52" name="Dreieck 51">
                <a:extLst>
                  <a:ext uri="{FF2B5EF4-FFF2-40B4-BE49-F238E27FC236}">
                    <a16:creationId xmlns:a16="http://schemas.microsoft.com/office/drawing/2014/main" id="{5DFC0201-1A44-15A1-5AF4-CB0843BBF17C}"/>
                  </a:ext>
                </a:extLst>
              </p:cNvPr>
              <p:cNvSpPr/>
              <p:nvPr userDrawn="1"/>
            </p:nvSpPr>
            <p:spPr>
              <a:xfrm rot="16200000">
                <a:off x="7202986" y="3053177"/>
                <a:ext cx="1082488" cy="933179"/>
              </a:xfrm>
              <a:prstGeom prst="triangle">
                <a:avLst/>
              </a:prstGeom>
              <a:solidFill>
                <a:srgbClr val="FFD5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54" name="Dreieck 53">
                <a:extLst>
                  <a:ext uri="{FF2B5EF4-FFF2-40B4-BE49-F238E27FC236}">
                    <a16:creationId xmlns:a16="http://schemas.microsoft.com/office/drawing/2014/main" id="{ACD7326A-89D4-32B0-CEF8-DFB8E6F70AD9}"/>
                  </a:ext>
                </a:extLst>
              </p:cNvPr>
              <p:cNvSpPr/>
              <p:nvPr userDrawn="1"/>
            </p:nvSpPr>
            <p:spPr>
              <a:xfrm rot="16200000">
                <a:off x="7202987" y="4132800"/>
                <a:ext cx="1082488" cy="933179"/>
              </a:xfrm>
              <a:prstGeom prst="triangle">
                <a:avLst/>
              </a:prstGeom>
              <a:solidFill>
                <a:srgbClr val="1FA13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</p:grpSp>
        <p:grpSp>
          <p:nvGrpSpPr>
            <p:cNvPr id="40" name="Gruppieren 39">
              <a:extLst>
                <a:ext uri="{FF2B5EF4-FFF2-40B4-BE49-F238E27FC236}">
                  <a16:creationId xmlns:a16="http://schemas.microsoft.com/office/drawing/2014/main" id="{EABCC8D7-D255-63B2-468B-31B6A3E711AA}"/>
                </a:ext>
              </a:extLst>
            </p:cNvPr>
            <p:cNvGrpSpPr/>
            <p:nvPr userDrawn="1"/>
          </p:nvGrpSpPr>
          <p:grpSpPr>
            <a:xfrm>
              <a:off x="7277640" y="2978523"/>
              <a:ext cx="1866360" cy="2162111"/>
              <a:chOff x="7277640" y="2978523"/>
              <a:chExt cx="1866360" cy="2162111"/>
            </a:xfrm>
          </p:grpSpPr>
          <p:sp>
            <p:nvSpPr>
              <p:cNvPr id="30" name="Dreieck 29">
                <a:extLst>
                  <a:ext uri="{FF2B5EF4-FFF2-40B4-BE49-F238E27FC236}">
                    <a16:creationId xmlns:a16="http://schemas.microsoft.com/office/drawing/2014/main" id="{8923EAFE-7A1D-C796-A029-63938C142237}"/>
                  </a:ext>
                </a:extLst>
              </p:cNvPr>
              <p:cNvSpPr/>
              <p:nvPr userDrawn="1"/>
            </p:nvSpPr>
            <p:spPr>
              <a:xfrm rot="16200000">
                <a:off x="8136166" y="3592800"/>
                <a:ext cx="1082488" cy="933179"/>
              </a:xfrm>
              <a:prstGeom prst="triangle">
                <a:avLst/>
              </a:prstGeom>
              <a:solidFill>
                <a:srgbClr val="95C11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31" name="Dreieck 30">
                <a:extLst>
                  <a:ext uri="{FF2B5EF4-FFF2-40B4-BE49-F238E27FC236}">
                    <a16:creationId xmlns:a16="http://schemas.microsoft.com/office/drawing/2014/main" id="{D3421A41-B8A5-24FB-04DB-98BCA7966F38}"/>
                  </a:ext>
                </a:extLst>
              </p:cNvPr>
              <p:cNvSpPr/>
              <p:nvPr userDrawn="1"/>
            </p:nvSpPr>
            <p:spPr>
              <a:xfrm rot="5400000">
                <a:off x="8136166" y="4132800"/>
                <a:ext cx="1082488" cy="933179"/>
              </a:xfrm>
              <a:prstGeom prst="triangle">
                <a:avLst/>
              </a:prstGeom>
              <a:solidFill>
                <a:srgbClr val="7022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34" name="Dreieck 33">
                <a:extLst>
                  <a:ext uri="{FF2B5EF4-FFF2-40B4-BE49-F238E27FC236}">
                    <a16:creationId xmlns:a16="http://schemas.microsoft.com/office/drawing/2014/main" id="{FC383CD6-6F7D-E46F-199B-64EC01BE4AC1}"/>
                  </a:ext>
                </a:extLst>
              </p:cNvPr>
              <p:cNvSpPr/>
              <p:nvPr userDrawn="1"/>
            </p:nvSpPr>
            <p:spPr>
              <a:xfrm rot="5400000">
                <a:off x="8136167" y="3053177"/>
                <a:ext cx="1082488" cy="933179"/>
              </a:xfrm>
              <a:prstGeom prst="triangle">
                <a:avLst/>
              </a:prstGeom>
              <a:solidFill>
                <a:srgbClr val="EC66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35" name="Dreieck 34">
                <a:extLst>
                  <a:ext uri="{FF2B5EF4-FFF2-40B4-BE49-F238E27FC236}">
                    <a16:creationId xmlns:a16="http://schemas.microsoft.com/office/drawing/2014/main" id="{97036945-6D35-F150-9484-2A64A6953CB5}"/>
                  </a:ext>
                </a:extLst>
              </p:cNvPr>
              <p:cNvSpPr/>
              <p:nvPr userDrawn="1"/>
            </p:nvSpPr>
            <p:spPr>
              <a:xfrm rot="16200000">
                <a:off x="7202986" y="3053177"/>
                <a:ext cx="1082488" cy="933179"/>
              </a:xfrm>
              <a:prstGeom prst="triangle">
                <a:avLst/>
              </a:prstGeom>
              <a:solidFill>
                <a:srgbClr val="FFD5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36" name="Dreieck 35">
                <a:extLst>
                  <a:ext uri="{FF2B5EF4-FFF2-40B4-BE49-F238E27FC236}">
                    <a16:creationId xmlns:a16="http://schemas.microsoft.com/office/drawing/2014/main" id="{653344A5-8317-B17D-FE60-942CD55981FE}"/>
                  </a:ext>
                </a:extLst>
              </p:cNvPr>
              <p:cNvSpPr/>
              <p:nvPr userDrawn="1"/>
            </p:nvSpPr>
            <p:spPr>
              <a:xfrm rot="5400000">
                <a:off x="7202986" y="3592800"/>
                <a:ext cx="1082488" cy="933179"/>
              </a:xfrm>
              <a:prstGeom prst="triangle">
                <a:avLst/>
              </a:prstGeom>
              <a:solidFill>
                <a:srgbClr val="006C7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39" name="Dreieck 38">
                <a:extLst>
                  <a:ext uri="{FF2B5EF4-FFF2-40B4-BE49-F238E27FC236}">
                    <a16:creationId xmlns:a16="http://schemas.microsoft.com/office/drawing/2014/main" id="{15289E7A-43E1-9DC7-252C-1785F5A3CDC8}"/>
                  </a:ext>
                </a:extLst>
              </p:cNvPr>
              <p:cNvSpPr/>
              <p:nvPr userDrawn="1"/>
            </p:nvSpPr>
            <p:spPr>
              <a:xfrm rot="16200000">
                <a:off x="7202987" y="4132800"/>
                <a:ext cx="1082488" cy="933179"/>
              </a:xfrm>
              <a:prstGeom prst="triangle">
                <a:avLst/>
              </a:prstGeom>
              <a:solidFill>
                <a:srgbClr val="1FA13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</p:grpSp>
        <p:grpSp>
          <p:nvGrpSpPr>
            <p:cNvPr id="208" name="Gruppieren 207">
              <a:extLst>
                <a:ext uri="{FF2B5EF4-FFF2-40B4-BE49-F238E27FC236}">
                  <a16:creationId xmlns:a16="http://schemas.microsoft.com/office/drawing/2014/main" id="{2A897600-005D-336E-AF8F-D1D9C6D8871B}"/>
                </a:ext>
              </a:extLst>
            </p:cNvPr>
            <p:cNvGrpSpPr/>
            <p:nvPr userDrawn="1"/>
          </p:nvGrpSpPr>
          <p:grpSpPr>
            <a:xfrm>
              <a:off x="5411278" y="2979313"/>
              <a:ext cx="1866360" cy="2162111"/>
              <a:chOff x="5411278" y="2979313"/>
              <a:chExt cx="1866360" cy="2162111"/>
            </a:xfrm>
          </p:grpSpPr>
          <p:sp>
            <p:nvSpPr>
              <p:cNvPr id="154" name="Dreieck 153">
                <a:extLst>
                  <a:ext uri="{FF2B5EF4-FFF2-40B4-BE49-F238E27FC236}">
                    <a16:creationId xmlns:a16="http://schemas.microsoft.com/office/drawing/2014/main" id="{D11F1FBE-ADA4-C8C5-9362-D17EFCCF2940}"/>
                  </a:ext>
                </a:extLst>
              </p:cNvPr>
              <p:cNvSpPr/>
              <p:nvPr userDrawn="1"/>
            </p:nvSpPr>
            <p:spPr>
              <a:xfrm rot="16200000" flipV="1">
                <a:off x="5336624" y="3593967"/>
                <a:ext cx="1082488" cy="933179"/>
              </a:xfrm>
              <a:prstGeom prst="triangle">
                <a:avLst/>
              </a:prstGeom>
              <a:solidFill>
                <a:srgbClr val="006C7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5" name="Dreieck 154">
                <a:extLst>
                  <a:ext uri="{FF2B5EF4-FFF2-40B4-BE49-F238E27FC236}">
                    <a16:creationId xmlns:a16="http://schemas.microsoft.com/office/drawing/2014/main" id="{64B40DD4-4268-12FA-58FB-8F270887319C}"/>
                  </a:ext>
                </a:extLst>
              </p:cNvPr>
              <p:cNvSpPr/>
              <p:nvPr userDrawn="1"/>
            </p:nvSpPr>
            <p:spPr>
              <a:xfrm rot="5400000" flipV="1">
                <a:off x="6269804" y="3593967"/>
                <a:ext cx="1082488" cy="933179"/>
              </a:xfrm>
              <a:prstGeom prst="triangle">
                <a:avLst/>
              </a:prstGeom>
              <a:solidFill>
                <a:srgbClr val="95C11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6" name="Dreieck 155">
                <a:extLst>
                  <a:ext uri="{FF2B5EF4-FFF2-40B4-BE49-F238E27FC236}">
                    <a16:creationId xmlns:a16="http://schemas.microsoft.com/office/drawing/2014/main" id="{FDC26655-998B-CFD6-5DB0-86F5FD78B237}"/>
                  </a:ext>
                </a:extLst>
              </p:cNvPr>
              <p:cNvSpPr/>
              <p:nvPr userDrawn="1"/>
            </p:nvSpPr>
            <p:spPr>
              <a:xfrm rot="16200000" flipV="1">
                <a:off x="6269804" y="3053967"/>
                <a:ext cx="1082488" cy="933179"/>
              </a:xfrm>
              <a:prstGeom prst="triangle">
                <a:avLst/>
              </a:prstGeom>
              <a:solidFill>
                <a:srgbClr val="7022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7" name="Dreieck 156">
                <a:extLst>
                  <a:ext uri="{FF2B5EF4-FFF2-40B4-BE49-F238E27FC236}">
                    <a16:creationId xmlns:a16="http://schemas.microsoft.com/office/drawing/2014/main" id="{B5891771-B9D2-AEEB-25A1-080BF8B6EA58}"/>
                  </a:ext>
                </a:extLst>
              </p:cNvPr>
              <p:cNvSpPr/>
              <p:nvPr userDrawn="1"/>
            </p:nvSpPr>
            <p:spPr>
              <a:xfrm rot="16200000" flipV="1">
                <a:off x="6269805" y="4133590"/>
                <a:ext cx="1082488" cy="933179"/>
              </a:xfrm>
              <a:prstGeom prst="triangle">
                <a:avLst/>
              </a:prstGeom>
              <a:solidFill>
                <a:srgbClr val="EC66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8" name="Dreieck 157">
                <a:extLst>
                  <a:ext uri="{FF2B5EF4-FFF2-40B4-BE49-F238E27FC236}">
                    <a16:creationId xmlns:a16="http://schemas.microsoft.com/office/drawing/2014/main" id="{D1D7FF9A-FF01-69ED-27D1-BA16EFB064E8}"/>
                  </a:ext>
                </a:extLst>
              </p:cNvPr>
              <p:cNvSpPr/>
              <p:nvPr userDrawn="1"/>
            </p:nvSpPr>
            <p:spPr>
              <a:xfrm rot="5400000" flipV="1">
                <a:off x="5336624" y="4133590"/>
                <a:ext cx="1082488" cy="933179"/>
              </a:xfrm>
              <a:prstGeom prst="triangle">
                <a:avLst/>
              </a:prstGeom>
              <a:solidFill>
                <a:srgbClr val="FFD5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9" name="Dreieck 158">
                <a:extLst>
                  <a:ext uri="{FF2B5EF4-FFF2-40B4-BE49-F238E27FC236}">
                    <a16:creationId xmlns:a16="http://schemas.microsoft.com/office/drawing/2014/main" id="{A01F7786-77F2-55EB-479B-7556D212E05D}"/>
                  </a:ext>
                </a:extLst>
              </p:cNvPr>
              <p:cNvSpPr/>
              <p:nvPr userDrawn="1"/>
            </p:nvSpPr>
            <p:spPr>
              <a:xfrm rot="5400000" flipV="1">
                <a:off x="5336625" y="3053967"/>
                <a:ext cx="1082488" cy="933179"/>
              </a:xfrm>
              <a:prstGeom prst="triangle">
                <a:avLst/>
              </a:prstGeom>
              <a:solidFill>
                <a:srgbClr val="1FA13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</p:grpSp>
        <p:grpSp>
          <p:nvGrpSpPr>
            <p:cNvPr id="145" name="Gruppieren 144">
              <a:extLst>
                <a:ext uri="{FF2B5EF4-FFF2-40B4-BE49-F238E27FC236}">
                  <a16:creationId xmlns:a16="http://schemas.microsoft.com/office/drawing/2014/main" id="{18767168-AC89-EDDC-74DD-3BAD9F2EA755}"/>
                </a:ext>
              </a:extLst>
            </p:cNvPr>
            <p:cNvGrpSpPr/>
            <p:nvPr userDrawn="1"/>
          </p:nvGrpSpPr>
          <p:grpSpPr>
            <a:xfrm flipH="1" flipV="1">
              <a:off x="5411278" y="817200"/>
              <a:ext cx="1866360" cy="2162111"/>
              <a:chOff x="7277640" y="2978523"/>
              <a:chExt cx="1866360" cy="2162111"/>
            </a:xfrm>
          </p:grpSpPr>
          <p:sp>
            <p:nvSpPr>
              <p:cNvPr id="148" name="Dreieck 147">
                <a:extLst>
                  <a:ext uri="{FF2B5EF4-FFF2-40B4-BE49-F238E27FC236}">
                    <a16:creationId xmlns:a16="http://schemas.microsoft.com/office/drawing/2014/main" id="{D3C1244D-A95C-7899-AE8F-06133D410E65}"/>
                  </a:ext>
                </a:extLst>
              </p:cNvPr>
              <p:cNvSpPr/>
              <p:nvPr userDrawn="1"/>
            </p:nvSpPr>
            <p:spPr>
              <a:xfrm rot="16200000">
                <a:off x="8136166" y="3592800"/>
                <a:ext cx="1082488" cy="933179"/>
              </a:xfrm>
              <a:prstGeom prst="triangle">
                <a:avLst/>
              </a:prstGeom>
              <a:solidFill>
                <a:srgbClr val="95C11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49" name="Dreieck 148">
                <a:extLst>
                  <a:ext uri="{FF2B5EF4-FFF2-40B4-BE49-F238E27FC236}">
                    <a16:creationId xmlns:a16="http://schemas.microsoft.com/office/drawing/2014/main" id="{46A04725-C6EA-B2AA-B8F6-C3CAA3527E30}"/>
                  </a:ext>
                </a:extLst>
              </p:cNvPr>
              <p:cNvSpPr/>
              <p:nvPr userDrawn="1"/>
            </p:nvSpPr>
            <p:spPr>
              <a:xfrm rot="5400000">
                <a:off x="8136166" y="4132800"/>
                <a:ext cx="1082488" cy="933179"/>
              </a:xfrm>
              <a:prstGeom prst="triangle">
                <a:avLst/>
              </a:prstGeom>
              <a:solidFill>
                <a:srgbClr val="7022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0" name="Dreieck 149">
                <a:extLst>
                  <a:ext uri="{FF2B5EF4-FFF2-40B4-BE49-F238E27FC236}">
                    <a16:creationId xmlns:a16="http://schemas.microsoft.com/office/drawing/2014/main" id="{F7609AF2-512B-16ED-7A67-B0BF39D077EB}"/>
                  </a:ext>
                </a:extLst>
              </p:cNvPr>
              <p:cNvSpPr/>
              <p:nvPr userDrawn="1"/>
            </p:nvSpPr>
            <p:spPr>
              <a:xfrm rot="5400000">
                <a:off x="8136167" y="3053177"/>
                <a:ext cx="1082488" cy="933179"/>
              </a:xfrm>
              <a:prstGeom prst="triangle">
                <a:avLst/>
              </a:prstGeom>
              <a:solidFill>
                <a:srgbClr val="EC66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1" name="Dreieck 150">
                <a:extLst>
                  <a:ext uri="{FF2B5EF4-FFF2-40B4-BE49-F238E27FC236}">
                    <a16:creationId xmlns:a16="http://schemas.microsoft.com/office/drawing/2014/main" id="{A566AA5D-8379-2B13-F340-1685A6C56147}"/>
                  </a:ext>
                </a:extLst>
              </p:cNvPr>
              <p:cNvSpPr/>
              <p:nvPr userDrawn="1"/>
            </p:nvSpPr>
            <p:spPr>
              <a:xfrm rot="16200000">
                <a:off x="7202986" y="3053177"/>
                <a:ext cx="1082488" cy="933179"/>
              </a:xfrm>
              <a:prstGeom prst="triangle">
                <a:avLst/>
              </a:prstGeom>
              <a:solidFill>
                <a:srgbClr val="FFD5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2" name="Dreieck 151">
                <a:extLst>
                  <a:ext uri="{FF2B5EF4-FFF2-40B4-BE49-F238E27FC236}">
                    <a16:creationId xmlns:a16="http://schemas.microsoft.com/office/drawing/2014/main" id="{E6C8327B-19C9-48BC-2576-5BCF1A4E4384}"/>
                  </a:ext>
                </a:extLst>
              </p:cNvPr>
              <p:cNvSpPr/>
              <p:nvPr userDrawn="1"/>
            </p:nvSpPr>
            <p:spPr>
              <a:xfrm rot="5400000">
                <a:off x="7202986" y="3592800"/>
                <a:ext cx="1082488" cy="933179"/>
              </a:xfrm>
              <a:prstGeom prst="triangle">
                <a:avLst/>
              </a:prstGeom>
              <a:solidFill>
                <a:srgbClr val="006C7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53" name="Dreieck 152">
                <a:extLst>
                  <a:ext uri="{FF2B5EF4-FFF2-40B4-BE49-F238E27FC236}">
                    <a16:creationId xmlns:a16="http://schemas.microsoft.com/office/drawing/2014/main" id="{FC9FE3B9-B601-879D-607B-BA35FE8AA774}"/>
                  </a:ext>
                </a:extLst>
              </p:cNvPr>
              <p:cNvSpPr/>
              <p:nvPr userDrawn="1"/>
            </p:nvSpPr>
            <p:spPr>
              <a:xfrm rot="16200000">
                <a:off x="7202987" y="4132800"/>
                <a:ext cx="1082488" cy="933179"/>
              </a:xfrm>
              <a:prstGeom prst="triangle">
                <a:avLst/>
              </a:prstGeom>
              <a:solidFill>
                <a:srgbClr val="1FA13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</p:grpSp>
        <p:grpSp>
          <p:nvGrpSpPr>
            <p:cNvPr id="177" name="Gruppieren 176">
              <a:extLst>
                <a:ext uri="{FF2B5EF4-FFF2-40B4-BE49-F238E27FC236}">
                  <a16:creationId xmlns:a16="http://schemas.microsoft.com/office/drawing/2014/main" id="{8D8F1F59-31BF-EA2D-D9D8-F6BE07D4B09D}"/>
                </a:ext>
              </a:extLst>
            </p:cNvPr>
            <p:cNvGrpSpPr/>
            <p:nvPr userDrawn="1"/>
          </p:nvGrpSpPr>
          <p:grpSpPr>
            <a:xfrm flipH="1">
              <a:off x="3544915" y="816411"/>
              <a:ext cx="1866360" cy="2162111"/>
              <a:chOff x="7277640" y="2978523"/>
              <a:chExt cx="1866360" cy="2162111"/>
            </a:xfrm>
          </p:grpSpPr>
          <p:sp>
            <p:nvSpPr>
              <p:cNvPr id="178" name="Dreieck 177">
                <a:extLst>
                  <a:ext uri="{FF2B5EF4-FFF2-40B4-BE49-F238E27FC236}">
                    <a16:creationId xmlns:a16="http://schemas.microsoft.com/office/drawing/2014/main" id="{3E9A24EC-A4EC-E674-598F-E039DBAF4E14}"/>
                  </a:ext>
                </a:extLst>
              </p:cNvPr>
              <p:cNvSpPr/>
              <p:nvPr userDrawn="1"/>
            </p:nvSpPr>
            <p:spPr>
              <a:xfrm rot="5400000">
                <a:off x="7202986" y="3592800"/>
                <a:ext cx="1082488" cy="933179"/>
              </a:xfrm>
              <a:prstGeom prst="triangle">
                <a:avLst/>
              </a:prstGeom>
              <a:solidFill>
                <a:srgbClr val="006C7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79" name="Dreieck 178">
                <a:extLst>
                  <a:ext uri="{FF2B5EF4-FFF2-40B4-BE49-F238E27FC236}">
                    <a16:creationId xmlns:a16="http://schemas.microsoft.com/office/drawing/2014/main" id="{EC554ECA-263C-CA0C-2DAA-16DB36F28FF9}"/>
                  </a:ext>
                </a:extLst>
              </p:cNvPr>
              <p:cNvSpPr/>
              <p:nvPr userDrawn="1"/>
            </p:nvSpPr>
            <p:spPr>
              <a:xfrm rot="-5400000">
                <a:off x="8136166" y="3592800"/>
                <a:ext cx="1082488" cy="933179"/>
              </a:xfrm>
              <a:prstGeom prst="triangle">
                <a:avLst/>
              </a:prstGeom>
              <a:solidFill>
                <a:srgbClr val="95C11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80" name="Dreieck 179">
                <a:extLst>
                  <a:ext uri="{FF2B5EF4-FFF2-40B4-BE49-F238E27FC236}">
                    <a16:creationId xmlns:a16="http://schemas.microsoft.com/office/drawing/2014/main" id="{6452F1F1-C69A-D346-D776-80C06B2094C0}"/>
                  </a:ext>
                </a:extLst>
              </p:cNvPr>
              <p:cNvSpPr/>
              <p:nvPr userDrawn="1"/>
            </p:nvSpPr>
            <p:spPr>
              <a:xfrm rot="5400000">
                <a:off x="8136166" y="4132800"/>
                <a:ext cx="1082488" cy="933179"/>
              </a:xfrm>
              <a:prstGeom prst="triangle">
                <a:avLst/>
              </a:prstGeom>
              <a:solidFill>
                <a:srgbClr val="7022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81" name="Dreieck 180">
                <a:extLst>
                  <a:ext uri="{FF2B5EF4-FFF2-40B4-BE49-F238E27FC236}">
                    <a16:creationId xmlns:a16="http://schemas.microsoft.com/office/drawing/2014/main" id="{2D49B1D5-0F30-5BFB-307C-5F63A967F93F}"/>
                  </a:ext>
                </a:extLst>
              </p:cNvPr>
              <p:cNvSpPr/>
              <p:nvPr userDrawn="1"/>
            </p:nvSpPr>
            <p:spPr>
              <a:xfrm rot="5400000">
                <a:off x="8136167" y="3053177"/>
                <a:ext cx="1082488" cy="933179"/>
              </a:xfrm>
              <a:prstGeom prst="triangle">
                <a:avLst/>
              </a:prstGeom>
              <a:solidFill>
                <a:srgbClr val="EC66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82" name="Dreieck 181">
                <a:extLst>
                  <a:ext uri="{FF2B5EF4-FFF2-40B4-BE49-F238E27FC236}">
                    <a16:creationId xmlns:a16="http://schemas.microsoft.com/office/drawing/2014/main" id="{3E7A0C98-086B-110B-9C08-198C2DF6A69F}"/>
                  </a:ext>
                </a:extLst>
              </p:cNvPr>
              <p:cNvSpPr/>
              <p:nvPr userDrawn="1"/>
            </p:nvSpPr>
            <p:spPr>
              <a:xfrm rot="16200000">
                <a:off x="7202986" y="3053177"/>
                <a:ext cx="1082488" cy="933179"/>
              </a:xfrm>
              <a:prstGeom prst="triangle">
                <a:avLst/>
              </a:prstGeom>
              <a:solidFill>
                <a:srgbClr val="FFD5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83" name="Dreieck 182">
                <a:extLst>
                  <a:ext uri="{FF2B5EF4-FFF2-40B4-BE49-F238E27FC236}">
                    <a16:creationId xmlns:a16="http://schemas.microsoft.com/office/drawing/2014/main" id="{3EFB2E64-213F-495C-2AB2-D0C38DEDFAF3}"/>
                  </a:ext>
                </a:extLst>
              </p:cNvPr>
              <p:cNvSpPr/>
              <p:nvPr userDrawn="1"/>
            </p:nvSpPr>
            <p:spPr>
              <a:xfrm rot="16200000">
                <a:off x="7202987" y="4132800"/>
                <a:ext cx="1082488" cy="933179"/>
              </a:xfrm>
              <a:prstGeom prst="triangle">
                <a:avLst/>
              </a:prstGeom>
              <a:solidFill>
                <a:srgbClr val="1FA13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</p:grpSp>
        <p:grpSp>
          <p:nvGrpSpPr>
            <p:cNvPr id="207" name="Gruppieren 206">
              <a:extLst>
                <a:ext uri="{FF2B5EF4-FFF2-40B4-BE49-F238E27FC236}">
                  <a16:creationId xmlns:a16="http://schemas.microsoft.com/office/drawing/2014/main" id="{EE669B1F-8852-0AEE-ABDF-0A778A75ED21}"/>
                </a:ext>
              </a:extLst>
            </p:cNvPr>
            <p:cNvGrpSpPr/>
            <p:nvPr userDrawn="1"/>
          </p:nvGrpSpPr>
          <p:grpSpPr>
            <a:xfrm>
              <a:off x="3544915" y="2978523"/>
              <a:ext cx="1866360" cy="2162111"/>
              <a:chOff x="3544915" y="2978523"/>
              <a:chExt cx="1866360" cy="2162111"/>
            </a:xfrm>
          </p:grpSpPr>
          <p:sp>
            <p:nvSpPr>
              <p:cNvPr id="186" name="Dreieck 185">
                <a:extLst>
                  <a:ext uri="{FF2B5EF4-FFF2-40B4-BE49-F238E27FC236}">
                    <a16:creationId xmlns:a16="http://schemas.microsoft.com/office/drawing/2014/main" id="{2593CEA3-3659-4F8C-4887-43C61DBB2200}"/>
                  </a:ext>
                </a:extLst>
              </p:cNvPr>
              <p:cNvSpPr/>
              <p:nvPr userDrawn="1"/>
            </p:nvSpPr>
            <p:spPr>
              <a:xfrm rot="5400000">
                <a:off x="4403441" y="4132800"/>
                <a:ext cx="1082488" cy="933179"/>
              </a:xfrm>
              <a:prstGeom prst="triangle">
                <a:avLst/>
              </a:prstGeom>
              <a:solidFill>
                <a:srgbClr val="7022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87" name="Dreieck 186">
                <a:extLst>
                  <a:ext uri="{FF2B5EF4-FFF2-40B4-BE49-F238E27FC236}">
                    <a16:creationId xmlns:a16="http://schemas.microsoft.com/office/drawing/2014/main" id="{845EBCF6-E18F-32FC-D43D-DC98E935E59B}"/>
                  </a:ext>
                </a:extLst>
              </p:cNvPr>
              <p:cNvSpPr/>
              <p:nvPr userDrawn="1"/>
            </p:nvSpPr>
            <p:spPr>
              <a:xfrm rot="5400000">
                <a:off x="4403442" y="3053177"/>
                <a:ext cx="1082488" cy="933179"/>
              </a:xfrm>
              <a:prstGeom prst="triangle">
                <a:avLst/>
              </a:prstGeom>
              <a:solidFill>
                <a:srgbClr val="EC66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88" name="Dreieck 187">
                <a:extLst>
                  <a:ext uri="{FF2B5EF4-FFF2-40B4-BE49-F238E27FC236}">
                    <a16:creationId xmlns:a16="http://schemas.microsoft.com/office/drawing/2014/main" id="{B2D1502E-D969-E759-D350-FA30DA86E8B2}"/>
                  </a:ext>
                </a:extLst>
              </p:cNvPr>
              <p:cNvSpPr/>
              <p:nvPr userDrawn="1"/>
            </p:nvSpPr>
            <p:spPr>
              <a:xfrm rot="16200000">
                <a:off x="3470261" y="3053177"/>
                <a:ext cx="1082488" cy="933179"/>
              </a:xfrm>
              <a:prstGeom prst="triangle">
                <a:avLst/>
              </a:prstGeom>
              <a:solidFill>
                <a:srgbClr val="FFD5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89" name="Dreieck 188">
                <a:extLst>
                  <a:ext uri="{FF2B5EF4-FFF2-40B4-BE49-F238E27FC236}">
                    <a16:creationId xmlns:a16="http://schemas.microsoft.com/office/drawing/2014/main" id="{EE537A65-C87A-5D41-D627-F4E839180B0B}"/>
                  </a:ext>
                </a:extLst>
              </p:cNvPr>
              <p:cNvSpPr/>
              <p:nvPr userDrawn="1"/>
            </p:nvSpPr>
            <p:spPr>
              <a:xfrm rot="5400000">
                <a:off x="3470261" y="3592800"/>
                <a:ext cx="1082488" cy="933179"/>
              </a:xfrm>
              <a:prstGeom prst="triangle">
                <a:avLst/>
              </a:prstGeom>
              <a:solidFill>
                <a:srgbClr val="006C7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  <p:sp>
            <p:nvSpPr>
              <p:cNvPr id="190" name="Dreieck 189">
                <a:extLst>
                  <a:ext uri="{FF2B5EF4-FFF2-40B4-BE49-F238E27FC236}">
                    <a16:creationId xmlns:a16="http://schemas.microsoft.com/office/drawing/2014/main" id="{74CC39D7-41E2-C22F-8E08-9EAAAE696772}"/>
                  </a:ext>
                </a:extLst>
              </p:cNvPr>
              <p:cNvSpPr/>
              <p:nvPr userDrawn="1"/>
            </p:nvSpPr>
            <p:spPr>
              <a:xfrm rot="16200000">
                <a:off x="3470262" y="4132800"/>
                <a:ext cx="1082488" cy="933179"/>
              </a:xfrm>
              <a:prstGeom prst="triangle">
                <a:avLst/>
              </a:prstGeom>
              <a:solidFill>
                <a:srgbClr val="1FA13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/>
              </a:p>
            </p:txBody>
          </p:sp>
        </p:grpSp>
      </p:grp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89BEDA73-AEAF-39BF-991D-9679597118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1680000"/>
            <a:ext cx="2880000" cy="408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228594" indent="-228594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rgbClr val="EC6608"/>
              </a:buClr>
              <a:buFont typeface="Arial" panose="020B0604020202020204" pitchFamily="34" charset="0"/>
              <a:buChar char="•"/>
              <a:tabLst/>
              <a:defRPr sz="16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2133">
                <a:latin typeface="Lucida Sans" charset="0"/>
                <a:ea typeface="Lucida Sans" charset="0"/>
                <a:cs typeface="Lucida Sans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867">
                <a:latin typeface="Lucida Sans" charset="0"/>
                <a:ea typeface="Lucida Sans" charset="0"/>
                <a:cs typeface="Lucida Sans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600">
                <a:latin typeface="Lucida Sans" charset="0"/>
                <a:ea typeface="Lucida Sans" charset="0"/>
                <a:cs typeface="Lucida Sans" charset="0"/>
              </a:defRPr>
            </a:lvl4pPr>
            <a:lvl5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5pPr>
          </a:lstStyle>
          <a:p>
            <a:pPr lvl="0"/>
            <a:r>
              <a:rPr lang="de-DE" dirty="0"/>
              <a:t>Copy this grid from the master. </a:t>
            </a:r>
          </a:p>
          <a:p>
            <a:pPr lvl="0"/>
            <a:r>
              <a:rPr lang="de-DE" dirty="0"/>
              <a:t>Paste it on a new blank slide. </a:t>
            </a:r>
          </a:p>
          <a:p>
            <a:pPr lvl="0"/>
            <a:r>
              <a:rPr lang="de-DE" dirty="0"/>
              <a:t>Degroup so you have single elements. </a:t>
            </a:r>
          </a:p>
          <a:p>
            <a:pPr lvl="0"/>
            <a:r>
              <a:rPr lang="de-DE" dirty="0"/>
              <a:t>Recombine by colouring white instead of deleting. </a:t>
            </a:r>
          </a:p>
          <a:p>
            <a:pPr lvl="0"/>
            <a:r>
              <a:rPr lang="de-DE" dirty="0"/>
              <a:t>Recolour if you want.</a:t>
            </a:r>
          </a:p>
        </p:txBody>
      </p:sp>
    </p:spTree>
    <p:extLst>
      <p:ext uri="{BB962C8B-B14F-4D97-AF65-F5344CB8AC3E}">
        <p14:creationId xmlns:p14="http://schemas.microsoft.com/office/powerpoint/2010/main" val="2258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27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bg>
      <p:bgPr>
        <a:solidFill>
          <a:srgbClr val="1FA1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4C17A8F-45C3-338B-42F8-36D1A2DDD655}"/>
              </a:ext>
            </a:extLst>
          </p:cNvPr>
          <p:cNvSpPr/>
          <p:nvPr userDrawn="1"/>
        </p:nvSpPr>
        <p:spPr>
          <a:xfrm>
            <a:off x="8352000" y="0"/>
            <a:ext cx="3840000" cy="1440000"/>
          </a:xfrm>
          <a:prstGeom prst="rect">
            <a:avLst/>
          </a:prstGeom>
          <a:solidFill>
            <a:srgbClr val="1FA13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E3813CB-CC83-69AB-C9F4-A588CAC008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71200" y="4800"/>
            <a:ext cx="2878667" cy="12700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936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Ubuntu" charset="0"/>
                <a:ea typeface="Ubuntu" charset="0"/>
                <a:cs typeface="Ubuntu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1E2B4E-977E-E34E-9ABF-10FFF659A1D6}" type="slidenum">
              <a:rPr lang="de-DE" altLang="x-none" sz="1333" b="0" i="0" smtClean="0">
                <a:solidFill>
                  <a:schemeClr val="bg1"/>
                </a:solidFill>
                <a:latin typeface="Poppins" pitchFamily="2" charset="77"/>
                <a:ea typeface="Lucida Sans" charset="0"/>
                <a:cs typeface="Poppins" pitchFamily="2" charset="77"/>
              </a:rPr>
              <a:pPr/>
              <a:t>‹Nr.›</a:t>
            </a:fld>
            <a:endParaRPr lang="de-DE" altLang="x-none" sz="1333" b="0" i="0" dirty="0">
              <a:solidFill>
                <a:schemeClr val="bg1"/>
              </a:solidFill>
              <a:latin typeface="Poppins" pitchFamily="2" charset="77"/>
              <a:ea typeface="Lucida Sans" charset="0"/>
              <a:cs typeface="Poppins" pitchFamily="2" charset="77"/>
            </a:endParaRPr>
          </a:p>
        </p:txBody>
      </p:sp>
      <p:sp>
        <p:nvSpPr>
          <p:cNvPr id="19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400000" y="6480000"/>
            <a:ext cx="5760000" cy="240000"/>
          </a:xfrm>
          <a:prstGeom prst="rect">
            <a:avLst/>
          </a:prstGeom>
        </p:spPr>
        <p:txBody>
          <a:bodyPr vert="horz" wrap="square" lIns="0" tIns="0" rIns="0" bIns="0" rtlCol="0" anchor="t" anchorCtr="0"/>
          <a:lstStyle>
            <a:lvl1pPr algn="l">
              <a:defRPr sz="1333" b="0" i="0">
                <a:solidFill>
                  <a:schemeClr val="bg1"/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endParaRPr lang="de-DE" altLang="x-none" dirty="0"/>
          </a:p>
        </p:txBody>
      </p:sp>
      <p:sp>
        <p:nvSpPr>
          <p:cNvPr id="4" name="Textplatzhalter 3"/>
          <p:cNvSpPr>
            <a:spLocks noGrp="1"/>
          </p:cNvSpPr>
          <p:nvPr userDrawn="1">
            <p:ph type="body" sz="quarter" idx="10"/>
          </p:nvPr>
        </p:nvSpPr>
        <p:spPr>
          <a:xfrm>
            <a:off x="720000" y="1680000"/>
            <a:ext cx="6720000" cy="408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57C00"/>
              </a:buClr>
              <a:buFont typeface="Arial" charset="0"/>
              <a:buNone/>
              <a:tabLst/>
              <a:defRPr sz="2133" b="0" i="0">
                <a:solidFill>
                  <a:schemeClr val="bg1"/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2133">
                <a:latin typeface="Lucida Sans" charset="0"/>
                <a:ea typeface="Lucida Sans" charset="0"/>
                <a:cs typeface="Lucida Sans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867">
                <a:latin typeface="Lucida Sans" charset="0"/>
                <a:ea typeface="Lucida Sans" charset="0"/>
                <a:cs typeface="Lucida Sans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600">
                <a:latin typeface="Lucida Sans" charset="0"/>
                <a:ea typeface="Lucida Sans" charset="0"/>
                <a:cs typeface="Lucida Sans" charset="0"/>
              </a:defRPr>
            </a:lvl4pPr>
            <a:lvl5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2"/>
          <p:cNvSpPr>
            <a:spLocks noGrp="1"/>
          </p:cNvSpPr>
          <p:nvPr userDrawn="1">
            <p:ph type="body" sz="quarter" idx="11"/>
          </p:nvPr>
        </p:nvSpPr>
        <p:spPr>
          <a:xfrm>
            <a:off x="720000" y="480001"/>
            <a:ext cx="6720000" cy="507889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933" b="1" i="0">
                <a:solidFill>
                  <a:schemeClr val="bg1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7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2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altLang="x-none" sz="1333" kern="1200" smtClean="0">
                <a:solidFill>
                  <a:schemeClr val="bg1"/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fld id="{4D90AA0F-59CF-CE4F-A7AC-1E6756BA9EFF}" type="datetime3">
              <a:rPr lang="de-DE" dirty="0"/>
              <a:pPr/>
              <a:t>17/04/24</a:t>
            </a:fld>
            <a:endParaRPr lang="de-DE" dirty="0"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24763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5">
          <p15:clr>
            <a:srgbClr val="FBAE40"/>
          </p15:clr>
        </p15:guide>
        <p15:guide id="2" pos="50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936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Ubuntu" charset="0"/>
                <a:ea typeface="Ubuntu" charset="0"/>
                <a:cs typeface="Ubuntu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1E2B4E-977E-E34E-9ABF-10FFF659A1D6}" type="slidenum">
              <a:rPr lang="de-DE" altLang="x-none" sz="1333" b="0" i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ucida Sans" charset="0"/>
                <a:cs typeface="Poppins" pitchFamily="2" charset="77"/>
              </a:rPr>
              <a:pPr/>
              <a:t>‹Nr.›</a:t>
            </a:fld>
            <a:endParaRPr lang="de-DE" altLang="x-none" sz="1333" b="0" i="0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ea typeface="Lucida Sans" charset="0"/>
              <a:cs typeface="Poppins" pitchFamily="2" charset="77"/>
            </a:endParaRPr>
          </a:p>
        </p:txBody>
      </p:sp>
      <p:sp>
        <p:nvSpPr>
          <p:cNvPr id="19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400000" y="6480000"/>
            <a:ext cx="5760000" cy="240000"/>
          </a:xfrm>
          <a:prstGeom prst="rect">
            <a:avLst/>
          </a:prstGeom>
        </p:spPr>
        <p:txBody>
          <a:bodyPr vert="horz" wrap="square" lIns="0" tIns="0" rIns="0" bIns="0" rtlCol="0" anchor="t" anchorCtr="0"/>
          <a:lstStyle>
            <a:lvl1pPr algn="l">
              <a:defRPr sz="1333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endParaRPr lang="de-DE" altLang="x-none" dirty="0"/>
          </a:p>
        </p:txBody>
      </p:sp>
      <p:sp>
        <p:nvSpPr>
          <p:cNvPr id="4" name="Textplatzhalter 3"/>
          <p:cNvSpPr>
            <a:spLocks noGrp="1"/>
          </p:cNvSpPr>
          <p:nvPr userDrawn="1">
            <p:ph type="body" sz="quarter" idx="10"/>
          </p:nvPr>
        </p:nvSpPr>
        <p:spPr>
          <a:xfrm>
            <a:off x="720000" y="1680000"/>
            <a:ext cx="6720000" cy="408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rgbClr val="F57C00"/>
              </a:buClr>
              <a:buFont typeface="Arial" charset="0"/>
              <a:buNone/>
              <a:tabLst/>
              <a:defRPr sz="2133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2133">
                <a:latin typeface="Lucida Sans" charset="0"/>
                <a:ea typeface="Lucida Sans" charset="0"/>
                <a:cs typeface="Lucida Sans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867">
                <a:latin typeface="Lucida Sans" charset="0"/>
                <a:ea typeface="Lucida Sans" charset="0"/>
                <a:cs typeface="Lucida Sans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600">
                <a:latin typeface="Lucida Sans" charset="0"/>
                <a:ea typeface="Lucida Sans" charset="0"/>
                <a:cs typeface="Lucida Sans" charset="0"/>
              </a:defRPr>
            </a:lvl4pPr>
            <a:lvl5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2"/>
          <p:cNvSpPr>
            <a:spLocks noGrp="1"/>
          </p:cNvSpPr>
          <p:nvPr userDrawn="1">
            <p:ph type="body" sz="quarter" idx="11"/>
          </p:nvPr>
        </p:nvSpPr>
        <p:spPr>
          <a:xfrm>
            <a:off x="720000" y="480001"/>
            <a:ext cx="6720000" cy="507889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933" b="1" i="0">
                <a:solidFill>
                  <a:srgbClr val="006064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7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2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altLang="x-none" sz="1333" b="0" i="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fld id="{4D90AA0F-59CF-CE4F-A7AC-1E6756BA9EFF}" type="datetime3">
              <a:rPr lang="de-DE" dirty="0"/>
              <a:pPr/>
              <a:t>17/04/24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8490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5">
          <p15:clr>
            <a:srgbClr val="FBAE40"/>
          </p15:clr>
        </p15:guide>
        <p15:guide id="2" pos="505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 userDrawn="1">
            <p:ph type="body" sz="quarter" idx="10"/>
          </p:nvPr>
        </p:nvSpPr>
        <p:spPr>
          <a:xfrm>
            <a:off x="720000" y="1680000"/>
            <a:ext cx="6720000" cy="408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239994" indent="-23999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62BD57"/>
              </a:buClr>
              <a:buFontTx/>
              <a:buBlip>
                <a:blip r:embed="rId2"/>
              </a:buBlip>
              <a:tabLst/>
              <a:defRPr sz="2133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  <a:lvl2pPr marL="479988" indent="-23999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62BD57"/>
              </a:buClr>
              <a:buFontTx/>
              <a:buBlip>
                <a:blip r:embed="rId2"/>
              </a:buBlip>
              <a:tabLst/>
              <a:defRPr sz="1867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2pPr>
            <a:lvl3pPr marL="719982" indent="-23999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62BD57"/>
              </a:buClr>
              <a:buFontTx/>
              <a:buBlip>
                <a:blip r:embed="rId2"/>
              </a:buBlip>
              <a:tabLst/>
              <a:defRPr sz="16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3pPr>
            <a:lvl4pPr marL="959976" indent="-23999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62BD57"/>
              </a:buClr>
              <a:buFontTx/>
              <a:buBlip>
                <a:blip r:embed="rId2"/>
              </a:buBlip>
              <a:tabLst/>
              <a:defRPr sz="1333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4pPr>
            <a:lvl5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 userDrawn="1">
            <p:ph type="body" sz="quarter" idx="11"/>
          </p:nvPr>
        </p:nvSpPr>
        <p:spPr>
          <a:xfrm>
            <a:off x="720000" y="480001"/>
            <a:ext cx="6720000" cy="507889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933" b="1" i="0">
                <a:solidFill>
                  <a:srgbClr val="006064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7A77A6D2-8086-7A43-AAB0-0C616BE8D219}"/>
              </a:ext>
            </a:extLst>
          </p:cNvPr>
          <p:cNvSpPr txBox="1">
            <a:spLocks/>
          </p:cNvSpPr>
          <p:nvPr userDrawn="1"/>
        </p:nvSpPr>
        <p:spPr>
          <a:xfrm>
            <a:off x="936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Ubuntu" charset="0"/>
                <a:ea typeface="Ubuntu" charset="0"/>
                <a:cs typeface="Ubuntu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1E2B4E-977E-E34E-9ABF-10FFF659A1D6}" type="slidenum">
              <a:rPr lang="de-DE" altLang="x-none" sz="1333" b="0" i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ucida Sans" charset="0"/>
                <a:cs typeface="Poppins" pitchFamily="2" charset="77"/>
              </a:rPr>
              <a:pPr/>
              <a:t>‹Nr.›</a:t>
            </a:fld>
            <a:endParaRPr lang="de-DE" altLang="x-none" sz="1333" b="0" i="0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ea typeface="Lucida Sans" charset="0"/>
              <a:cs typeface="Poppins" pitchFamily="2" charset="77"/>
            </a:endParaRP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251AF8C-B46A-2B43-8B6B-89FAD3130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altLang="x-none" sz="1333" b="0" i="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fld id="{4D90AA0F-59CF-CE4F-A7AC-1E6756BA9EFF}" type="datetime3">
              <a:rPr lang="de-DE" dirty="0"/>
              <a:pPr/>
              <a:t>17/04/24</a:t>
            </a:fld>
            <a:endParaRPr lang="de-DE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9E419D1-DCAB-A20C-CEE7-383FC1A7D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00000" y="6480000"/>
            <a:ext cx="5760000" cy="240000"/>
          </a:xfrm>
          <a:prstGeom prst="rect">
            <a:avLst/>
          </a:prstGeom>
        </p:spPr>
        <p:txBody>
          <a:bodyPr vert="horz" wrap="square" lIns="0" tIns="0" rIns="0" bIns="0" rtlCol="0" anchor="t" anchorCtr="0"/>
          <a:lstStyle>
            <a:lvl1pPr algn="l">
              <a:defRPr sz="1333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endParaRPr lang="de-DE" altLang="x-none" dirty="0"/>
          </a:p>
        </p:txBody>
      </p:sp>
    </p:spTree>
    <p:extLst>
      <p:ext uri="{BB962C8B-B14F-4D97-AF65-F5344CB8AC3E}">
        <p14:creationId xmlns:p14="http://schemas.microsoft.com/office/powerpoint/2010/main" val="1930098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05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grammplatzhalter 8"/>
          <p:cNvSpPr>
            <a:spLocks noGrp="1"/>
          </p:cNvSpPr>
          <p:nvPr>
            <p:ph type="chart" sz="quarter" idx="10"/>
          </p:nvPr>
        </p:nvSpPr>
        <p:spPr>
          <a:xfrm>
            <a:off x="720000" y="1680000"/>
            <a:ext cx="6720000" cy="40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133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</a:lstStyle>
          <a:p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000" y="480001"/>
            <a:ext cx="6720000" cy="507889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933" b="1" i="0">
                <a:solidFill>
                  <a:srgbClr val="006064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31C0FBD4-BEA9-C54E-8E59-54871AB9EEC1}"/>
              </a:ext>
            </a:extLst>
          </p:cNvPr>
          <p:cNvSpPr txBox="1">
            <a:spLocks/>
          </p:cNvSpPr>
          <p:nvPr userDrawn="1"/>
        </p:nvSpPr>
        <p:spPr>
          <a:xfrm>
            <a:off x="936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Ubuntu" charset="0"/>
                <a:ea typeface="Ubuntu" charset="0"/>
                <a:cs typeface="Ubuntu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1E2B4E-977E-E34E-9ABF-10FFF659A1D6}" type="slidenum">
              <a:rPr lang="de-DE" altLang="x-none" sz="1333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ucida Sans" charset="0"/>
                <a:cs typeface="Poppins" pitchFamily="2" charset="77"/>
              </a:rPr>
              <a:pPr/>
              <a:t>‹Nr.›</a:t>
            </a:fld>
            <a:endParaRPr lang="de-DE" altLang="x-none" sz="1333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ea typeface="Lucida Sans" charset="0"/>
              <a:cs typeface="Poppins" pitchFamily="2" charset="77"/>
            </a:endParaRP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FE2CA4A-48F0-9847-A8FB-51263E514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00000" y="6480000"/>
            <a:ext cx="5760000" cy="240000"/>
          </a:xfrm>
          <a:prstGeom prst="rect">
            <a:avLst/>
          </a:prstGeom>
        </p:spPr>
        <p:txBody>
          <a:bodyPr vert="horz" wrap="square" lIns="0" tIns="0" rIns="0" bIns="0" rtlCol="0" anchor="t" anchorCtr="0"/>
          <a:lstStyle>
            <a:lvl1pPr algn="l">
              <a:defRPr sz="1333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endParaRPr lang="de-DE" altLang="x-none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B714936-E209-8B45-AB52-AFF64BD0A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altLang="x-none" sz="1333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fld id="{4D90AA0F-59CF-CE4F-A7AC-1E6756BA9EFF}" type="datetime3">
              <a:rPr lang="de-DE" dirty="0"/>
              <a:pPr/>
              <a:t>17/04/24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48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A519E6-DB4F-DD9D-5234-7C6AA9A12E2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0000" y="1680000"/>
            <a:ext cx="4320000" cy="40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33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endParaRPr lang="de-DE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000" y="480001"/>
            <a:ext cx="6720000" cy="507889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933" b="1" i="0">
                <a:solidFill>
                  <a:srgbClr val="006064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31C0FBD4-BEA9-C54E-8E59-54871AB9EEC1}"/>
              </a:ext>
            </a:extLst>
          </p:cNvPr>
          <p:cNvSpPr txBox="1">
            <a:spLocks/>
          </p:cNvSpPr>
          <p:nvPr userDrawn="1"/>
        </p:nvSpPr>
        <p:spPr>
          <a:xfrm>
            <a:off x="936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Ubuntu" charset="0"/>
                <a:ea typeface="Ubuntu" charset="0"/>
                <a:cs typeface="Ubuntu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1E2B4E-977E-E34E-9ABF-10FFF659A1D6}" type="slidenum">
              <a:rPr lang="de-DE" altLang="x-none" sz="1333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ucida Sans" charset="0"/>
                <a:cs typeface="Poppins" pitchFamily="2" charset="77"/>
              </a:rPr>
              <a:pPr/>
              <a:t>‹Nr.›</a:t>
            </a:fld>
            <a:endParaRPr lang="de-DE" altLang="x-none" sz="1333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ea typeface="Lucida Sans" charset="0"/>
              <a:cs typeface="Poppins" pitchFamily="2" charset="77"/>
            </a:endParaRP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FE2CA4A-48F0-9847-A8FB-51263E514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00000" y="6480000"/>
            <a:ext cx="5760000" cy="240000"/>
          </a:xfrm>
          <a:prstGeom prst="rect">
            <a:avLst/>
          </a:prstGeom>
        </p:spPr>
        <p:txBody>
          <a:bodyPr vert="horz" wrap="square" lIns="0" tIns="0" rIns="0" bIns="0" rtlCol="0" anchor="t" anchorCtr="0"/>
          <a:lstStyle>
            <a:lvl1pPr algn="l">
              <a:defRPr sz="1333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endParaRPr lang="de-DE" altLang="x-none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B714936-E209-8B45-AB52-AFF64BD0A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altLang="x-none" sz="1333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fld id="{4D90AA0F-59CF-CE4F-A7AC-1E6756BA9EFF}" type="datetime3">
              <a:rPr lang="de-DE" dirty="0"/>
              <a:pPr/>
              <a:t>17/04/24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FE132D-B525-94AF-A8D4-9377420F8F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20000" y="1680000"/>
            <a:ext cx="1920000" cy="408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rgbClr val="F57C00"/>
              </a:buClr>
              <a:buFont typeface="Arial" charset="0"/>
              <a:buNone/>
              <a:tabLst/>
              <a:defRPr sz="16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2133">
                <a:latin typeface="Lucida Sans" charset="0"/>
                <a:ea typeface="Lucida Sans" charset="0"/>
                <a:cs typeface="Lucida Sans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867">
                <a:latin typeface="Lucida Sans" charset="0"/>
                <a:ea typeface="Lucida Sans" charset="0"/>
                <a:cs typeface="Lucida Sans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None/>
              <a:tabLst/>
              <a:defRPr sz="1600">
                <a:latin typeface="Lucida Sans" charset="0"/>
                <a:ea typeface="Lucida Sans" charset="0"/>
                <a:cs typeface="Lucida Sans" charset="0"/>
              </a:defRPr>
            </a:lvl4pPr>
            <a:lvl5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6017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ellenplatzhalter 3"/>
          <p:cNvSpPr>
            <a:spLocks noGrp="1"/>
          </p:cNvSpPr>
          <p:nvPr>
            <p:ph type="tbl" sz="quarter" idx="10"/>
          </p:nvPr>
        </p:nvSpPr>
        <p:spPr>
          <a:xfrm>
            <a:off x="720000" y="1680000"/>
            <a:ext cx="6720000" cy="40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133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</a:lstStyle>
          <a:p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000" y="480001"/>
            <a:ext cx="6720000" cy="507889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933" b="1" i="0">
                <a:solidFill>
                  <a:srgbClr val="006064"/>
                </a:solidFill>
                <a:latin typeface="Poppins SemiBold" pitchFamily="2" charset="77"/>
                <a:ea typeface="Lato" panose="020F0502020204030203" pitchFamily="34" charset="77"/>
                <a:cs typeface="Poppins SemiBold" pitchFamily="2" charset="77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22A3BFA-DFFD-954C-A812-1987C476E91A}"/>
              </a:ext>
            </a:extLst>
          </p:cNvPr>
          <p:cNvSpPr txBox="1">
            <a:spLocks/>
          </p:cNvSpPr>
          <p:nvPr userDrawn="1"/>
        </p:nvSpPr>
        <p:spPr>
          <a:xfrm>
            <a:off x="936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Ubuntu" charset="0"/>
                <a:ea typeface="Ubuntu" charset="0"/>
                <a:cs typeface="Ubuntu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1E2B4E-977E-E34E-9ABF-10FFF659A1D6}" type="slidenum">
              <a:rPr lang="de-DE" altLang="x-none" sz="1333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ucida Sans" charset="0"/>
                <a:cs typeface="Poppins" pitchFamily="2" charset="77"/>
              </a:rPr>
              <a:pPr/>
              <a:t>‹Nr.›</a:t>
            </a:fld>
            <a:endParaRPr lang="de-DE" altLang="x-none" sz="1333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ea typeface="Lucida Sans" charset="0"/>
              <a:cs typeface="Poppins" pitchFamily="2" charset="77"/>
            </a:endParaRP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7355D732-3B3A-1642-91DC-A15D340EF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00000" y="6480000"/>
            <a:ext cx="5760000" cy="240000"/>
          </a:xfrm>
          <a:prstGeom prst="rect">
            <a:avLst/>
          </a:prstGeom>
        </p:spPr>
        <p:txBody>
          <a:bodyPr vert="horz" wrap="square" lIns="0" tIns="0" rIns="0" bIns="0" rtlCol="0" anchor="t" anchorCtr="0"/>
          <a:lstStyle>
            <a:lvl1pPr algn="l">
              <a:defRPr sz="1333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endParaRPr lang="de-DE" altLang="x-none" dirty="0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5B9F36B6-4EFD-A148-B138-2171D0C94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480000"/>
            <a:ext cx="1440000" cy="24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altLang="x-none" sz="1333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</a:lstStyle>
          <a:p>
            <a:fld id="{4D90AA0F-59CF-CE4F-A7AC-1E6756BA9EFF}" type="datetime3">
              <a:rPr lang="de-DE" dirty="0"/>
              <a:pPr/>
              <a:t>17/04/24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350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bg>
      <p:bgPr>
        <a:solidFill>
          <a:srgbClr val="1FA1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platzhalter 3"/>
          <p:cNvSpPr>
            <a:spLocks noGrp="1"/>
          </p:cNvSpPr>
          <p:nvPr userDrawn="1">
            <p:ph type="body" sz="quarter" idx="10"/>
          </p:nvPr>
        </p:nvSpPr>
        <p:spPr>
          <a:xfrm>
            <a:off x="720000" y="4320000"/>
            <a:ext cx="6720000" cy="1920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Tx/>
              <a:buNone/>
              <a:defRPr sz="2933" b="0" i="0" baseline="0">
                <a:solidFill>
                  <a:schemeClr val="bg1"/>
                </a:solidFill>
                <a:latin typeface="Poppins" pitchFamily="2" charset="77"/>
                <a:ea typeface="Poppins" pitchFamily="2" charset="77"/>
                <a:cs typeface="Poppins" pitchFamily="2" charset="77"/>
              </a:defRPr>
            </a:lvl1pPr>
            <a:lvl2pPr marL="239994" indent="-239994">
              <a:lnSpc>
                <a:spcPct val="100000"/>
              </a:lnSpc>
              <a:buClr>
                <a:srgbClr val="F57C00"/>
              </a:buClr>
              <a:defRPr sz="2400">
                <a:latin typeface="Lucida Sans" charset="0"/>
                <a:ea typeface="Lucida Sans" charset="0"/>
                <a:cs typeface="Lucida Sans" charset="0"/>
              </a:defRPr>
            </a:lvl2pPr>
            <a:lvl3pPr marL="239994" indent="-239994">
              <a:lnSpc>
                <a:spcPct val="100000"/>
              </a:lnSpc>
              <a:buClr>
                <a:srgbClr val="F57C00"/>
              </a:buClr>
              <a:defRPr sz="2000">
                <a:latin typeface="Lucida Sans" charset="0"/>
                <a:ea typeface="Lucida Sans" charset="0"/>
                <a:cs typeface="Lucida Sans" charset="0"/>
              </a:defRPr>
            </a:lvl3pPr>
            <a:lvl4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Lucida Sans" charset="0"/>
                <a:ea typeface="Lucida Sans" charset="0"/>
                <a:cs typeface="Lucida Sans" charset="0"/>
              </a:defRPr>
            </a:lvl4pPr>
            <a:lvl5pPr marL="239994" indent="-239994">
              <a:lnSpc>
                <a:spcPct val="100000"/>
              </a:lnSpc>
              <a:buClr>
                <a:srgbClr val="F57C00"/>
              </a:buClr>
              <a:defRPr sz="1600">
                <a:latin typeface="Ubuntu" charset="0"/>
                <a:ea typeface="Ubuntu" charset="0"/>
                <a:cs typeface="Ubuntu" charset="0"/>
              </a:defRPr>
            </a:lvl5pPr>
          </a:lstStyle>
          <a:p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131C3624-6CD3-8E92-CA82-21EC4269ABEA}"/>
              </a:ext>
            </a:extLst>
          </p:cNvPr>
          <p:cNvGrpSpPr/>
          <p:nvPr userDrawn="1"/>
        </p:nvGrpSpPr>
        <p:grpSpPr>
          <a:xfrm>
            <a:off x="8371200" y="-1"/>
            <a:ext cx="2908800" cy="1440000"/>
            <a:chOff x="6278400" y="-1"/>
            <a:chExt cx="2181600" cy="1080000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9F2D3CE-120C-9DB9-8D86-A469F1BA9157}"/>
                </a:ext>
              </a:extLst>
            </p:cNvPr>
            <p:cNvSpPr/>
            <p:nvPr userDrawn="1"/>
          </p:nvSpPr>
          <p:spPr>
            <a:xfrm>
              <a:off x="6300000" y="-1"/>
              <a:ext cx="2160000" cy="1080000"/>
            </a:xfrm>
            <a:prstGeom prst="rect">
              <a:avLst/>
            </a:prstGeom>
            <a:solidFill>
              <a:srgbClr val="1FA13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/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3E64BF54-F23C-A7A2-6E7E-E0A4DC94EB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278400" y="3600"/>
              <a:ext cx="2159000" cy="952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517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50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reieck 8">
            <a:extLst>
              <a:ext uri="{FF2B5EF4-FFF2-40B4-BE49-F238E27FC236}">
                <a16:creationId xmlns:a16="http://schemas.microsoft.com/office/drawing/2014/main" id="{1F37B046-9DE8-72F0-4BEB-BC5C9FE8C4A1}"/>
              </a:ext>
            </a:extLst>
          </p:cNvPr>
          <p:cNvSpPr/>
          <p:nvPr userDrawn="1"/>
        </p:nvSpPr>
        <p:spPr>
          <a:xfrm rot="-5400000">
            <a:off x="10848222" y="4790401"/>
            <a:ext cx="1443317" cy="1244239"/>
          </a:xfrm>
          <a:prstGeom prst="triangle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8" name="Dreieck 7">
            <a:extLst>
              <a:ext uri="{FF2B5EF4-FFF2-40B4-BE49-F238E27FC236}">
                <a16:creationId xmlns:a16="http://schemas.microsoft.com/office/drawing/2014/main" id="{0B80F146-794D-318B-EB54-42201273E52E}"/>
              </a:ext>
            </a:extLst>
          </p:cNvPr>
          <p:cNvSpPr/>
          <p:nvPr userDrawn="1"/>
        </p:nvSpPr>
        <p:spPr>
          <a:xfrm rot="5400000">
            <a:off x="10848222" y="5510401"/>
            <a:ext cx="1443317" cy="1244239"/>
          </a:xfrm>
          <a:prstGeom prst="triangle">
            <a:avLst/>
          </a:prstGeom>
          <a:solidFill>
            <a:srgbClr val="7022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Dreieck 10">
            <a:extLst>
              <a:ext uri="{FF2B5EF4-FFF2-40B4-BE49-F238E27FC236}">
                <a16:creationId xmlns:a16="http://schemas.microsoft.com/office/drawing/2014/main" id="{559A0849-F798-7BA0-17CC-4B58BE3480C5}"/>
              </a:ext>
            </a:extLst>
          </p:cNvPr>
          <p:cNvSpPr/>
          <p:nvPr userDrawn="1"/>
        </p:nvSpPr>
        <p:spPr>
          <a:xfrm rot="5400000">
            <a:off x="10848222" y="2627585"/>
            <a:ext cx="1443317" cy="1244239"/>
          </a:xfrm>
          <a:prstGeom prst="triangle">
            <a:avLst/>
          </a:prstGeom>
          <a:solidFill>
            <a:srgbClr val="006C7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6A399F3A-A44A-178D-989D-1DA6AAD7E02A}"/>
              </a:ext>
            </a:extLst>
          </p:cNvPr>
          <p:cNvGrpSpPr/>
          <p:nvPr userDrawn="1"/>
        </p:nvGrpSpPr>
        <p:grpSpPr>
          <a:xfrm>
            <a:off x="9703520" y="3971364"/>
            <a:ext cx="2488480" cy="1443317"/>
            <a:chOff x="7277639" y="2978523"/>
            <a:chExt cx="1866360" cy="1082488"/>
          </a:xfrm>
        </p:grpSpPr>
        <p:sp>
          <p:nvSpPr>
            <p:cNvPr id="10" name="Dreieck 9">
              <a:extLst>
                <a:ext uri="{FF2B5EF4-FFF2-40B4-BE49-F238E27FC236}">
                  <a16:creationId xmlns:a16="http://schemas.microsoft.com/office/drawing/2014/main" id="{DFC0E4F2-682E-316A-7E9D-E6066E9FA7A3}"/>
                </a:ext>
              </a:extLst>
            </p:cNvPr>
            <p:cNvSpPr/>
            <p:nvPr userDrawn="1"/>
          </p:nvSpPr>
          <p:spPr>
            <a:xfrm rot="5400000">
              <a:off x="8136166" y="3053177"/>
              <a:ext cx="1082488" cy="933179"/>
            </a:xfrm>
            <a:prstGeom prst="triangle">
              <a:avLst/>
            </a:prstGeom>
            <a:solidFill>
              <a:srgbClr val="EC660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/>
            </a:p>
          </p:txBody>
        </p:sp>
        <p:sp>
          <p:nvSpPr>
            <p:cNvPr id="12" name="Dreieck 11">
              <a:extLst>
                <a:ext uri="{FF2B5EF4-FFF2-40B4-BE49-F238E27FC236}">
                  <a16:creationId xmlns:a16="http://schemas.microsoft.com/office/drawing/2014/main" id="{C9B29B18-551C-85A9-B813-01FB9AD0F5A9}"/>
                </a:ext>
              </a:extLst>
            </p:cNvPr>
            <p:cNvSpPr/>
            <p:nvPr userDrawn="1"/>
          </p:nvSpPr>
          <p:spPr>
            <a:xfrm rot="-5400000">
              <a:off x="7202985" y="3053177"/>
              <a:ext cx="1082488" cy="933179"/>
            </a:xfrm>
            <a:prstGeom prst="triangle">
              <a:avLst/>
            </a:prstGeom>
            <a:solidFill>
              <a:srgbClr val="FFD5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/>
            </a:p>
          </p:txBody>
        </p:sp>
      </p:grpSp>
      <p:pic>
        <p:nvPicPr>
          <p:cNvPr id="6" name="Grafik 5">
            <a:extLst>
              <a:ext uri="{FF2B5EF4-FFF2-40B4-BE49-F238E27FC236}">
                <a16:creationId xmlns:a16="http://schemas.microsoft.com/office/drawing/2014/main" id="{3D88ADE3-6C97-FE6C-E706-877A04B9DFC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71200" y="0"/>
            <a:ext cx="2878667" cy="127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5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719999" y="1679997"/>
            <a:ext cx="9699127" cy="1680000"/>
          </a:xfrm>
        </p:spPr>
        <p:txBody>
          <a:bodyPr/>
          <a:lstStyle/>
          <a:p>
            <a:r>
              <a:rPr lang="de-DE" sz="3200" dirty="0" err="1" smtClean="0"/>
              <a:t>What</a:t>
            </a:r>
            <a:r>
              <a:rPr lang="de-DE" sz="3200" dirty="0" smtClean="0"/>
              <a:t> </a:t>
            </a:r>
            <a:r>
              <a:rPr lang="de-DE" sz="3200" dirty="0" err="1" smtClean="0"/>
              <a:t>does</a:t>
            </a:r>
            <a:r>
              <a:rPr lang="de-DE" sz="3200" dirty="0" smtClean="0"/>
              <a:t> </a:t>
            </a:r>
            <a:r>
              <a:rPr lang="de-DE" sz="3200" dirty="0" err="1" smtClean="0"/>
              <a:t>it</a:t>
            </a:r>
            <a:r>
              <a:rPr lang="de-DE" sz="3200" dirty="0" smtClean="0"/>
              <a:t> </a:t>
            </a:r>
            <a:r>
              <a:rPr lang="de-DE" sz="3200" dirty="0" err="1" smtClean="0"/>
              <a:t>mean</a:t>
            </a:r>
            <a:r>
              <a:rPr lang="de-DE" sz="3200" dirty="0" smtClean="0"/>
              <a:t> </a:t>
            </a:r>
            <a:r>
              <a:rPr lang="de-DE" sz="3200" dirty="0" err="1" smtClean="0"/>
              <a:t>to</a:t>
            </a:r>
            <a:r>
              <a:rPr lang="de-DE" sz="3200" dirty="0" smtClean="0"/>
              <a:t> </a:t>
            </a:r>
            <a:r>
              <a:rPr lang="de-DE" sz="3200" dirty="0" err="1" smtClean="0"/>
              <a:t>join</a:t>
            </a:r>
            <a:r>
              <a:rPr lang="de-DE" sz="3200" dirty="0" smtClean="0"/>
              <a:t> a </a:t>
            </a:r>
            <a:r>
              <a:rPr lang="de-DE" sz="3200" dirty="0" err="1" smtClean="0"/>
              <a:t>Horizon</a:t>
            </a:r>
            <a:r>
              <a:rPr lang="de-DE" sz="3200" dirty="0" smtClean="0"/>
              <a:t> Europe </a:t>
            </a:r>
            <a:r>
              <a:rPr lang="de-DE" sz="3200" dirty="0" err="1" smtClean="0"/>
              <a:t>proposal</a:t>
            </a:r>
            <a:r>
              <a:rPr lang="de-DE" sz="3200" dirty="0" smtClean="0"/>
              <a:t> </a:t>
            </a:r>
            <a:r>
              <a:rPr lang="de-DE" sz="3200" dirty="0" err="1" smtClean="0"/>
              <a:t>consortium</a:t>
            </a:r>
            <a:r>
              <a:rPr lang="de-DE" sz="3200" dirty="0" smtClean="0"/>
              <a:t>?</a:t>
            </a:r>
            <a:endParaRPr lang="de-DE" sz="32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/>
              <a:t>Multi-Actor Projects in a Co-creative Way – PREMIERE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Susanne </a:t>
            </a:r>
            <a:r>
              <a:rPr lang="de-DE" dirty="0"/>
              <a:t>v. Münchhausen (HNEE</a:t>
            </a:r>
            <a:r>
              <a:rPr lang="de-DE" dirty="0" smtClean="0"/>
              <a:t>)</a:t>
            </a:r>
            <a:endParaRPr lang="de-DE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290525" y="6158763"/>
            <a:ext cx="2776899" cy="50783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/>
          <a:p>
            <a:pPr>
              <a:lnSpc>
                <a:spcPct val="100000"/>
              </a:lnSpc>
            </a:pP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This </a:t>
            </a:r>
            <a:r>
              <a:rPr lang="de-DE" altLang="de-DE" sz="1100" dirty="0" err="1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document</a:t>
            </a: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presents</a:t>
            </a: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</a:t>
            </a:r>
            <a:r>
              <a:rPr lang="de-DE" altLang="de-DE" sz="1100" dirty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authors</a:t>
            </a:r>
            <a:r>
              <a:rPr lang="de-DE" altLang="de-DE" sz="1100" dirty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’ </a:t>
            </a:r>
            <a:r>
              <a:rPr lang="de-DE" altLang="de-DE" sz="1100" dirty="0" err="1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perspective</a:t>
            </a:r>
            <a:r>
              <a:rPr lang="de-DE" altLang="de-DE" sz="1100" dirty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and</a:t>
            </a: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not </a:t>
            </a:r>
            <a:r>
              <a:rPr lang="de-DE" altLang="de-DE" sz="1100" dirty="0" err="1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</a:t>
            </a:r>
            <a:r>
              <a:rPr lang="de-DE" altLang="de-DE" sz="1100" dirty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position</a:t>
            </a:r>
            <a:r>
              <a:rPr lang="de-DE" altLang="de-DE" sz="1100" dirty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of</a:t>
            </a:r>
            <a:r>
              <a:rPr lang="de-DE" altLang="de-DE" sz="1100" dirty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</a:t>
            </a:r>
            <a:r>
              <a:rPr lang="de-DE" altLang="de-DE" sz="1100" dirty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European </a:t>
            </a:r>
            <a:r>
              <a:rPr lang="de-DE" altLang="de-DE" sz="1100" dirty="0" err="1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Commission</a:t>
            </a: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</a:t>
            </a: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its</a:t>
            </a: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de-DE" altLang="de-DE" sz="1100" dirty="0" err="1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services</a:t>
            </a:r>
            <a:r>
              <a:rPr lang="de-DE" altLang="de-DE" sz="1100" dirty="0" smtClean="0">
                <a:solidFill>
                  <a:srgbClr val="0041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de-DE" altLang="de-DE" sz="1100" dirty="0">
              <a:solidFill>
                <a:srgbClr val="00418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141" y="5964882"/>
            <a:ext cx="1807670" cy="70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altLang="x-none" dirty="0"/>
              <a:t>PREMIERE – </a:t>
            </a:r>
            <a:r>
              <a:rPr lang="de-DE" altLang="x-none" dirty="0" err="1"/>
              <a:t>Joining</a:t>
            </a:r>
            <a:r>
              <a:rPr lang="de-DE" altLang="x-none" dirty="0"/>
              <a:t> a </a:t>
            </a:r>
            <a:r>
              <a:rPr lang="de-DE" altLang="x-none" dirty="0" err="1"/>
              <a:t>Horizon</a:t>
            </a:r>
            <a:r>
              <a:rPr lang="de-DE" altLang="x-none" dirty="0"/>
              <a:t> EU </a:t>
            </a:r>
            <a:r>
              <a:rPr lang="de-DE" altLang="x-none" dirty="0" err="1"/>
              <a:t>proposal</a:t>
            </a:r>
            <a:endParaRPr lang="de-DE" altLang="x-non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Introduction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Motivation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Opportunities and challenges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Check list for engagement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DE" dirty="0"/>
          </a:p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90AA0F-59CF-CE4F-A7AC-1E6756BA9EFF}" type="datetime3">
              <a:rPr lang="de-DE" smtClean="0"/>
              <a:pPr/>
              <a:t>17/04/24</a:t>
            </a:fld>
            <a:endParaRPr lang="de-DE" dirty="0"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0653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719999" y="1956225"/>
            <a:ext cx="6720000" cy="4080000"/>
          </a:xfrm>
        </p:spPr>
        <p:txBody>
          <a:bodyPr/>
          <a:lstStyle/>
          <a:p>
            <a:r>
              <a:rPr lang="en-US" dirty="0"/>
              <a:t>PREMIERE is a </a:t>
            </a:r>
            <a:r>
              <a:rPr lang="en-US" dirty="0" smtClean="0"/>
              <a:t>Horizon Europe Coordination </a:t>
            </a:r>
            <a:r>
              <a:rPr lang="en-US" dirty="0"/>
              <a:t>and Support </a:t>
            </a:r>
            <a:r>
              <a:rPr lang="en-US" dirty="0" smtClean="0"/>
              <a:t>Action (CSA)</a:t>
            </a:r>
            <a:endParaRPr lang="en-US" dirty="0"/>
          </a:p>
          <a:p>
            <a:r>
              <a:rPr lang="en-US" dirty="0"/>
              <a:t>Type: Multi-Actor (MA) project</a:t>
            </a:r>
          </a:p>
          <a:p>
            <a:pPr marL="1257300" indent="-1257300"/>
            <a:r>
              <a:rPr lang="en-US" dirty="0"/>
              <a:t>Partners: 15 diverse </a:t>
            </a:r>
            <a:r>
              <a:rPr lang="en-US" dirty="0" smtClean="0"/>
              <a:t>organisations </a:t>
            </a:r>
            <a:r>
              <a:rPr lang="en-US" dirty="0"/>
              <a:t>from across Europe</a:t>
            </a:r>
            <a:r>
              <a:rPr lang="en-US" dirty="0" smtClean="0"/>
              <a:t>, based in 12 EU Member States</a:t>
            </a:r>
            <a:endParaRPr lang="en-US" dirty="0"/>
          </a:p>
          <a:p>
            <a:r>
              <a:rPr lang="en-US" dirty="0"/>
              <a:t>Duration: January 2023 – December 2027</a:t>
            </a:r>
          </a:p>
          <a:p>
            <a:r>
              <a:rPr lang="en-US" dirty="0"/>
              <a:t>Budget: approx. 5 million Euro</a:t>
            </a:r>
          </a:p>
          <a:p>
            <a:r>
              <a:rPr lang="en-US" dirty="0" smtClean="0"/>
              <a:t>Twitter X: @</a:t>
            </a:r>
            <a:r>
              <a:rPr lang="en-US" dirty="0" err="1" smtClean="0"/>
              <a:t>premiere_eu</a:t>
            </a:r>
            <a:endParaRPr lang="en-US" dirty="0" smtClean="0"/>
          </a:p>
          <a:p>
            <a:r>
              <a:rPr lang="en-US" dirty="0" smtClean="0"/>
              <a:t>Homepage: www.premiere-multiactor.eu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19999" y="480001"/>
            <a:ext cx="7080975" cy="507889"/>
          </a:xfrm>
        </p:spPr>
        <p:txBody>
          <a:bodyPr/>
          <a:lstStyle/>
          <a:p>
            <a:r>
              <a:rPr lang="de-DE" dirty="0" smtClean="0"/>
              <a:t>HNEE </a:t>
            </a:r>
            <a:r>
              <a:rPr lang="de-DE" dirty="0" err="1" smtClean="0"/>
              <a:t>unit</a:t>
            </a:r>
            <a:r>
              <a:rPr lang="de-DE" dirty="0" smtClean="0"/>
              <a:t> ‚</a:t>
            </a:r>
            <a:r>
              <a:rPr lang="de-DE" dirty="0" err="1" smtClean="0"/>
              <a:t>Policy&amp;Markets</a:t>
            </a:r>
            <a:r>
              <a:rPr lang="de-DE" dirty="0" smtClean="0"/>
              <a:t> agri-food‘: </a:t>
            </a:r>
            <a:r>
              <a:rPr lang="de-DE" dirty="0" err="1" smtClean="0"/>
              <a:t>Coordinator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PREMIERE project</a:t>
            </a:r>
            <a:endParaRPr lang="de-DE" dirty="0"/>
          </a:p>
        </p:txBody>
      </p:sp>
      <p:pic>
        <p:nvPicPr>
          <p:cNvPr id="6" name="Inhaltsplatzhalt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644" y="2087818"/>
            <a:ext cx="3991356" cy="4038314"/>
          </a:xfrm>
          <a:prstGeom prst="rect">
            <a:avLst/>
          </a:prstGeom>
        </p:spPr>
      </p:pic>
      <p:sp>
        <p:nvSpPr>
          <p:cNvPr id="8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400000" y="6480000"/>
            <a:ext cx="5760000" cy="240000"/>
          </a:xfrm>
        </p:spPr>
        <p:txBody>
          <a:bodyPr/>
          <a:lstStyle/>
          <a:p>
            <a:r>
              <a:rPr lang="de-DE" altLang="x-none" dirty="0"/>
              <a:t>PREMIERE – </a:t>
            </a:r>
            <a:r>
              <a:rPr lang="de-DE" altLang="x-none" dirty="0" err="1"/>
              <a:t>Joining</a:t>
            </a:r>
            <a:r>
              <a:rPr lang="de-DE" altLang="x-none" dirty="0"/>
              <a:t> a </a:t>
            </a:r>
            <a:r>
              <a:rPr lang="de-DE" altLang="x-none" dirty="0" err="1"/>
              <a:t>Horizon</a:t>
            </a:r>
            <a:r>
              <a:rPr lang="de-DE" altLang="x-none" dirty="0"/>
              <a:t> EU </a:t>
            </a:r>
            <a:r>
              <a:rPr lang="de-DE" altLang="x-none" dirty="0" err="1"/>
              <a:t>proposal</a:t>
            </a:r>
            <a:endParaRPr lang="de-DE" altLang="x-none" dirty="0"/>
          </a:p>
        </p:txBody>
      </p:sp>
    </p:spTree>
    <p:extLst>
      <p:ext uri="{BB962C8B-B14F-4D97-AF65-F5344CB8AC3E}">
        <p14:creationId xmlns:p14="http://schemas.microsoft.com/office/powerpoint/2010/main" val="303603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altLang="x-none" dirty="0"/>
              <a:t>PREMIERE – </a:t>
            </a:r>
            <a:r>
              <a:rPr lang="de-DE" altLang="x-none" dirty="0" err="1"/>
              <a:t>Joining</a:t>
            </a:r>
            <a:r>
              <a:rPr lang="de-DE" altLang="x-none" dirty="0"/>
              <a:t> a </a:t>
            </a:r>
            <a:r>
              <a:rPr lang="de-DE" altLang="x-none" dirty="0" err="1"/>
              <a:t>Horizon</a:t>
            </a:r>
            <a:r>
              <a:rPr lang="de-DE" altLang="x-none" dirty="0"/>
              <a:t> EU </a:t>
            </a:r>
            <a:r>
              <a:rPr lang="de-DE" altLang="x-none" dirty="0" err="1"/>
              <a:t>proposal</a:t>
            </a:r>
            <a:endParaRPr lang="de-DE" altLang="x-non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720000" y="1362075"/>
            <a:ext cx="8695604" cy="4743450"/>
          </a:xfrm>
        </p:spPr>
        <p:txBody>
          <a:bodyPr/>
          <a:lstStyle/>
          <a:p>
            <a:r>
              <a:rPr lang="en-US" dirty="0"/>
              <a:t>PREMIERE </a:t>
            </a:r>
            <a:r>
              <a:rPr lang="en-US" dirty="0" smtClean="0"/>
              <a:t>aims to strengthen </a:t>
            </a:r>
            <a:r>
              <a:rPr lang="en-US" dirty="0"/>
              <a:t>the implementation of the multi-actor approach, and </a:t>
            </a:r>
            <a:r>
              <a:rPr lang="en-US" dirty="0" smtClean="0"/>
              <a:t>provides support to those preparing multi-actor proposals.</a:t>
            </a:r>
          </a:p>
          <a:p>
            <a:r>
              <a:rPr lang="en-US" dirty="0" smtClean="0"/>
              <a:t>PREMIERE services and material: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Online </a:t>
            </a:r>
            <a:r>
              <a:rPr lang="en-US" dirty="0"/>
              <a:t>Academy including e-learning courses and multi-actor simulation games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Hands-on </a:t>
            </a:r>
            <a:r>
              <a:rPr lang="en-US" dirty="0"/>
              <a:t>material with good practices for effective multi-actor co-creation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Brokerage </a:t>
            </a:r>
            <a:r>
              <a:rPr lang="en-US" dirty="0"/>
              <a:t>events to connect with potential partners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Piloting of seed </a:t>
            </a:r>
            <a:r>
              <a:rPr lang="en-US" dirty="0"/>
              <a:t>funding for </a:t>
            </a:r>
            <a:r>
              <a:rPr lang="en-US" dirty="0" smtClean="0"/>
              <a:t>OGs and other co-innovation actors to engage in EU multi-actor consortium</a:t>
            </a:r>
            <a:endParaRPr lang="en-US" dirty="0"/>
          </a:p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err="1" smtClean="0"/>
              <a:t>PREMIERE‘s</a:t>
            </a:r>
            <a:r>
              <a:rPr lang="de-DE" dirty="0" smtClean="0"/>
              <a:t> </a:t>
            </a:r>
            <a:r>
              <a:rPr lang="de-DE" dirty="0" err="1" smtClean="0"/>
              <a:t>objective</a:t>
            </a:r>
            <a:r>
              <a:rPr lang="de-DE" dirty="0" smtClean="0"/>
              <a:t> and </a:t>
            </a:r>
            <a:r>
              <a:rPr lang="de-DE" dirty="0" err="1" smtClean="0"/>
              <a:t>output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90AA0F-59CF-CE4F-A7AC-1E6756BA9EFF}" type="datetime3">
              <a:rPr lang="de-DE" smtClean="0"/>
              <a:pPr/>
              <a:t>17/04/24</a:t>
            </a:fld>
            <a:endParaRPr lang="de-DE" dirty="0"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7385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altLang="x-none" dirty="0"/>
              <a:t>PREMIERE – </a:t>
            </a:r>
            <a:r>
              <a:rPr lang="de-DE" altLang="x-none" dirty="0" err="1" smtClean="0"/>
              <a:t>Joining</a:t>
            </a:r>
            <a:r>
              <a:rPr lang="de-DE" altLang="x-none" dirty="0" smtClean="0"/>
              <a:t> a </a:t>
            </a:r>
            <a:r>
              <a:rPr lang="de-DE" altLang="x-none" dirty="0" err="1" smtClean="0"/>
              <a:t>Horizon</a:t>
            </a:r>
            <a:r>
              <a:rPr lang="de-DE" altLang="x-none" dirty="0" smtClean="0"/>
              <a:t> EU </a:t>
            </a:r>
            <a:r>
              <a:rPr lang="de-DE" altLang="x-none" dirty="0" err="1" smtClean="0"/>
              <a:t>proposal</a:t>
            </a:r>
            <a:endParaRPr lang="de-DE" altLang="x-non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901068" y="1575303"/>
            <a:ext cx="8596017" cy="455775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Aquisition</a:t>
            </a:r>
            <a:r>
              <a:rPr lang="de-DE" dirty="0" smtClean="0"/>
              <a:t> of </a:t>
            </a:r>
            <a:r>
              <a:rPr lang="de-DE" dirty="0" err="1" smtClean="0"/>
              <a:t>new</a:t>
            </a:r>
            <a:r>
              <a:rPr lang="de-DE" dirty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additional </a:t>
            </a:r>
            <a:r>
              <a:rPr lang="de-DE" dirty="0" err="1" smtClean="0"/>
              <a:t>funding</a:t>
            </a:r>
            <a:endParaRPr lang="de-DE" dirty="0" smtClean="0"/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/>
              <a:t>For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position</a:t>
            </a:r>
            <a:r>
              <a:rPr lang="de-DE" dirty="0" smtClean="0"/>
              <a:t>?</a:t>
            </a:r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/>
              <a:t>For </a:t>
            </a:r>
            <a:r>
              <a:rPr lang="de-DE" dirty="0" err="1" smtClean="0"/>
              <a:t>team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staff</a:t>
            </a:r>
            <a:r>
              <a:rPr lang="de-DE" dirty="0" smtClean="0"/>
              <a:t>?</a:t>
            </a:r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/>
              <a:t>For </a:t>
            </a:r>
            <a:r>
              <a:rPr lang="de-DE" dirty="0" err="1" smtClean="0"/>
              <a:t>backoffice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ongoing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?</a:t>
            </a:r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/>
              <a:t>For </a:t>
            </a:r>
            <a:r>
              <a:rPr lang="de-DE" dirty="0" err="1" smtClean="0"/>
              <a:t>working</a:t>
            </a:r>
            <a:r>
              <a:rPr lang="de-DE" dirty="0" smtClean="0"/>
              <a:t> on </a:t>
            </a:r>
            <a:r>
              <a:rPr lang="de-DE" dirty="0" err="1" smtClean="0"/>
              <a:t>new</a:t>
            </a:r>
            <a:r>
              <a:rPr lang="de-DE" dirty="0" smtClean="0"/>
              <a:t>/</a:t>
            </a:r>
            <a:r>
              <a:rPr lang="de-DE" dirty="0" err="1" smtClean="0"/>
              <a:t>further</a:t>
            </a:r>
            <a:r>
              <a:rPr lang="de-DE" dirty="0" smtClean="0"/>
              <a:t> research </a:t>
            </a:r>
            <a:r>
              <a:rPr lang="de-DE" dirty="0" err="1" smtClean="0"/>
              <a:t>or</a:t>
            </a:r>
            <a:r>
              <a:rPr lang="de-DE" dirty="0" smtClean="0"/>
              <a:t> innovative </a:t>
            </a:r>
            <a:r>
              <a:rPr lang="de-DE" dirty="0" err="1" smtClean="0"/>
              <a:t>ideas</a:t>
            </a:r>
            <a:r>
              <a:rPr lang="de-DE" dirty="0" smtClean="0"/>
              <a:t>?</a:t>
            </a:r>
            <a:br>
              <a:rPr lang="de-DE" dirty="0" smtClean="0"/>
            </a:br>
            <a:endParaRPr lang="de-DE" dirty="0" smtClean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Envisaged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career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development</a:t>
            </a:r>
            <a:endParaRPr lang="de-DE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prstClr val="black"/>
                </a:solidFill>
              </a:rPr>
              <a:t>For </a:t>
            </a:r>
            <a:r>
              <a:rPr lang="de-DE" dirty="0" err="1" smtClean="0">
                <a:solidFill>
                  <a:prstClr val="black"/>
                </a:solidFill>
              </a:rPr>
              <a:t>my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own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reputation</a:t>
            </a:r>
            <a:r>
              <a:rPr lang="de-DE" dirty="0" smtClean="0">
                <a:solidFill>
                  <a:prstClr val="black"/>
                </a:solidFill>
              </a:rPr>
              <a:t> and international </a:t>
            </a:r>
            <a:r>
              <a:rPr lang="de-DE" dirty="0" err="1" smtClean="0">
                <a:solidFill>
                  <a:prstClr val="black"/>
                </a:solidFill>
              </a:rPr>
              <a:t>recognition</a:t>
            </a:r>
            <a:r>
              <a:rPr lang="de-DE" dirty="0" smtClean="0">
                <a:solidFill>
                  <a:prstClr val="black"/>
                </a:solidFill>
              </a:rPr>
              <a:t>?</a:t>
            </a:r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prstClr val="black"/>
                </a:solidFill>
              </a:rPr>
              <a:t>For </a:t>
            </a:r>
            <a:r>
              <a:rPr lang="de-DE" dirty="0" err="1" smtClean="0">
                <a:solidFill>
                  <a:prstClr val="black"/>
                </a:solidFill>
              </a:rPr>
              <a:t>my</a:t>
            </a:r>
            <a:r>
              <a:rPr lang="de-DE" dirty="0" smtClean="0">
                <a:solidFill>
                  <a:prstClr val="black"/>
                </a:solidFill>
              </a:rPr>
              <a:t> international </a:t>
            </a:r>
            <a:r>
              <a:rPr lang="de-DE" dirty="0" err="1" smtClean="0">
                <a:solidFill>
                  <a:prstClr val="black"/>
                </a:solidFill>
              </a:rPr>
              <a:t>networking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purposes</a:t>
            </a:r>
            <a:r>
              <a:rPr lang="de-DE" dirty="0" smtClean="0">
                <a:solidFill>
                  <a:prstClr val="black"/>
                </a:solidFill>
              </a:rPr>
              <a:t>?</a:t>
            </a:r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prstClr val="black"/>
                </a:solidFill>
              </a:rPr>
              <a:t>For </a:t>
            </a:r>
            <a:r>
              <a:rPr lang="de-DE" dirty="0" err="1" smtClean="0">
                <a:solidFill>
                  <a:prstClr val="black"/>
                </a:solidFill>
              </a:rPr>
              <a:t>intercultural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learning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including</a:t>
            </a:r>
            <a:r>
              <a:rPr lang="de-DE" dirty="0" smtClean="0">
                <a:solidFill>
                  <a:prstClr val="black"/>
                </a:solidFill>
              </a:rPr>
              <a:t> e.g. </a:t>
            </a:r>
            <a:r>
              <a:rPr lang="de-DE" dirty="0" err="1" smtClean="0">
                <a:solidFill>
                  <a:prstClr val="black"/>
                </a:solidFill>
              </a:rPr>
              <a:t>my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language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skills</a:t>
            </a:r>
            <a:r>
              <a:rPr lang="de-DE" dirty="0" smtClean="0">
                <a:solidFill>
                  <a:prstClr val="black"/>
                </a:solidFill>
              </a:rPr>
              <a:t>?</a:t>
            </a:r>
          </a:p>
          <a:p>
            <a:pPr marL="582894" lvl="4" indent="-342900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prstClr val="black"/>
                </a:solidFill>
              </a:rPr>
              <a:t>For </a:t>
            </a:r>
            <a:r>
              <a:rPr lang="de-DE" dirty="0" err="1" smtClean="0">
                <a:solidFill>
                  <a:prstClr val="black"/>
                </a:solidFill>
              </a:rPr>
              <a:t>my</a:t>
            </a:r>
            <a:r>
              <a:rPr lang="de-DE" dirty="0" smtClean="0">
                <a:solidFill>
                  <a:prstClr val="black"/>
                </a:solidFill>
              </a:rPr>
              <a:t> project </a:t>
            </a:r>
            <a:r>
              <a:rPr lang="de-DE" dirty="0" err="1" smtClean="0">
                <a:solidFill>
                  <a:prstClr val="black"/>
                </a:solidFill>
              </a:rPr>
              <a:t>management</a:t>
            </a:r>
            <a:r>
              <a:rPr lang="de-DE" dirty="0" smtClean="0">
                <a:solidFill>
                  <a:prstClr val="black"/>
                </a:solidFill>
              </a:rPr>
              <a:t> and </a:t>
            </a:r>
            <a:r>
              <a:rPr lang="de-DE" dirty="0" err="1" smtClean="0">
                <a:solidFill>
                  <a:prstClr val="black"/>
                </a:solidFill>
              </a:rPr>
              <a:t>leadership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skills</a:t>
            </a:r>
            <a:r>
              <a:rPr lang="de-DE" dirty="0" smtClean="0">
                <a:solidFill>
                  <a:prstClr val="black"/>
                </a:solidFill>
              </a:rPr>
              <a:t>?</a:t>
            </a:r>
          </a:p>
          <a:p>
            <a:pPr lvl="4" indent="0">
              <a:buNone/>
            </a:pPr>
            <a:endParaRPr lang="de-DE" dirty="0" smtClean="0">
              <a:solidFill>
                <a:prstClr val="black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Strategic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development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of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the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organisation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or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unit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, 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and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the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addressing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of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societal</a:t>
            </a: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de-DE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challenges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719999" y="480001"/>
            <a:ext cx="7233375" cy="507889"/>
          </a:xfrm>
        </p:spPr>
        <p:txBody>
          <a:bodyPr/>
          <a:lstStyle/>
          <a:p>
            <a:r>
              <a:rPr lang="de-DE" dirty="0" smtClean="0"/>
              <a:t>Key </a:t>
            </a:r>
            <a:r>
              <a:rPr lang="de-DE" dirty="0" err="1" smtClean="0"/>
              <a:t>question</a:t>
            </a:r>
            <a:r>
              <a:rPr lang="de-DE" dirty="0" smtClean="0"/>
              <a:t>:„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motivation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an EU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consortium</a:t>
            </a:r>
            <a:r>
              <a:rPr lang="de-DE" dirty="0" smtClean="0"/>
              <a:t>?“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90AA0F-59CF-CE4F-A7AC-1E6756BA9EFF}" type="datetime3">
              <a:rPr lang="de-DE" smtClean="0"/>
              <a:pPr/>
              <a:t>17/04/24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000" y="2874194"/>
            <a:ext cx="1843159" cy="127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6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altLang="x-none" dirty="0"/>
              <a:t>PREMIERE – </a:t>
            </a:r>
            <a:r>
              <a:rPr lang="de-DE" altLang="x-none" dirty="0" err="1"/>
              <a:t>Joining</a:t>
            </a:r>
            <a:r>
              <a:rPr lang="de-DE" altLang="x-none" dirty="0"/>
              <a:t> a </a:t>
            </a:r>
            <a:r>
              <a:rPr lang="de-DE" altLang="x-none" dirty="0" err="1"/>
              <a:t>Horizon</a:t>
            </a:r>
            <a:r>
              <a:rPr lang="de-DE" altLang="x-none" dirty="0"/>
              <a:t> EU </a:t>
            </a:r>
            <a:r>
              <a:rPr lang="de-DE" altLang="x-none" dirty="0" err="1" smtClean="0"/>
              <a:t>proposal</a:t>
            </a:r>
            <a:endParaRPr lang="de-DE" altLang="x-non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720000" y="1093728"/>
            <a:ext cx="3499575" cy="4080000"/>
          </a:xfrm>
        </p:spPr>
        <p:txBody>
          <a:bodyPr/>
          <a:lstStyle/>
          <a:p>
            <a:r>
              <a:rPr lang="de-DE" u="sng" dirty="0" err="1" smtClean="0"/>
              <a:t>Opportunities</a:t>
            </a:r>
            <a:endParaRPr lang="de-DE" u="sng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Lots of </a:t>
            </a:r>
            <a:r>
              <a:rPr lang="de-DE" dirty="0" err="1" smtClean="0"/>
              <a:t>learning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Personal </a:t>
            </a:r>
            <a:r>
              <a:rPr lang="de-DE" dirty="0" err="1" smtClean="0"/>
              <a:t>growth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Recognition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Funding</a:t>
            </a:r>
            <a:r>
              <a:rPr lang="de-DE" dirty="0" smtClean="0"/>
              <a:t> for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ideas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New </a:t>
            </a:r>
            <a:r>
              <a:rPr lang="de-DE" dirty="0" err="1" smtClean="0"/>
              <a:t>contacts</a:t>
            </a:r>
            <a:r>
              <a:rPr lang="de-DE" dirty="0" smtClean="0"/>
              <a:t> and </a:t>
            </a:r>
            <a:r>
              <a:rPr lang="de-DE" dirty="0" err="1" smtClean="0"/>
              <a:t>relationships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Interesting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and </a:t>
            </a:r>
            <a:r>
              <a:rPr lang="de-DE" dirty="0" err="1" smtClean="0"/>
              <a:t>contexts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err="1" smtClean="0"/>
              <a:t>Opportunities</a:t>
            </a:r>
            <a:r>
              <a:rPr lang="de-DE" dirty="0" smtClean="0"/>
              <a:t> and </a:t>
            </a:r>
            <a:r>
              <a:rPr lang="de-DE" dirty="0" err="1" smtClean="0"/>
              <a:t>challenges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90AA0F-59CF-CE4F-A7AC-1E6756BA9EFF}" type="datetime3">
              <a:rPr lang="de-DE" smtClean="0"/>
              <a:pPr/>
              <a:t>17/04/24</a:t>
            </a:fld>
            <a:endParaRPr lang="de-DE" dirty="0"/>
          </a:p>
        </p:txBody>
      </p:sp>
      <p:sp>
        <p:nvSpPr>
          <p:cNvPr id="10" name="Textplatzhalter 7"/>
          <p:cNvSpPr txBox="1">
            <a:spLocks/>
          </p:cNvSpPr>
          <p:nvPr/>
        </p:nvSpPr>
        <p:spPr>
          <a:xfrm>
            <a:off x="6006659" y="1093728"/>
            <a:ext cx="3499575" cy="408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rgbClr val="F57C00"/>
              </a:buClr>
              <a:buFont typeface="Arial" charset="0"/>
              <a:buNone/>
              <a:tabLst/>
              <a:defRPr sz="2133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  <a:lvl2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Font typeface="Arial" panose="020B0604020202020204" pitchFamily="34" charset="0"/>
              <a:buNone/>
              <a:tabLst/>
              <a:defRPr sz="2133" kern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2pPr>
            <a:lvl3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Font typeface="Arial" panose="020B0604020202020204" pitchFamily="34" charset="0"/>
              <a:buNone/>
              <a:tabLst/>
              <a:defRPr sz="1867" kern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3pPr>
            <a:lvl4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4pPr>
            <a:lvl5pPr marL="239994" indent="-2399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57C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Ubuntu" charset="0"/>
                <a:ea typeface="Ubuntu" charset="0"/>
                <a:cs typeface="Ubuntu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u="sng" dirty="0" err="1" smtClean="0"/>
              <a:t>Challenges</a:t>
            </a:r>
            <a:endParaRPr lang="de-DE" u="sng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Lots of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Lots of additional </a:t>
            </a:r>
            <a:r>
              <a:rPr lang="de-DE" dirty="0" err="1" smtClean="0"/>
              <a:t>work</a:t>
            </a:r>
            <a:r>
              <a:rPr lang="de-DE" dirty="0" smtClean="0"/>
              <a:t> and </a:t>
            </a:r>
            <a:r>
              <a:rPr lang="de-DE" dirty="0" err="1" smtClean="0"/>
              <a:t>responsibilities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Working in English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Unexpected</a:t>
            </a:r>
            <a:r>
              <a:rPr lang="de-DE" dirty="0" smtClean="0"/>
              <a:t> </a:t>
            </a:r>
            <a:r>
              <a:rPr lang="de-DE" dirty="0" err="1" smtClean="0"/>
              <a:t>groups</a:t>
            </a:r>
            <a:r>
              <a:rPr lang="de-DE" dirty="0" smtClean="0"/>
              <a:t> and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settings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Exposition of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personality</a:t>
            </a: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Risk</a:t>
            </a:r>
            <a:r>
              <a:rPr lang="de-DE" dirty="0" smtClean="0"/>
              <a:t> of </a:t>
            </a:r>
            <a:r>
              <a:rPr lang="de-DE" dirty="0" err="1" smtClean="0"/>
              <a:t>frustration</a:t>
            </a:r>
            <a:endParaRPr lang="de-DE" dirty="0"/>
          </a:p>
        </p:txBody>
      </p:sp>
      <p:sp>
        <p:nvSpPr>
          <p:cNvPr id="11" name="Textplatzhalter 2"/>
          <p:cNvSpPr txBox="1">
            <a:spLocks/>
          </p:cNvSpPr>
          <p:nvPr/>
        </p:nvSpPr>
        <p:spPr>
          <a:xfrm>
            <a:off x="1272261" y="5987081"/>
            <a:ext cx="7881075" cy="65722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rgbClr val="F57C00"/>
              </a:buClr>
              <a:buFont typeface="Arial" charset="0"/>
              <a:buNone/>
              <a:tabLst/>
              <a:defRPr sz="2133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Lato" panose="020F0502020204030203" pitchFamily="34" charset="77"/>
                <a:cs typeface="Poppins" pitchFamily="2" charset="77"/>
              </a:defRPr>
            </a:lvl1pPr>
            <a:lvl2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Font typeface="Arial" panose="020B0604020202020204" pitchFamily="34" charset="0"/>
              <a:buNone/>
              <a:tabLst/>
              <a:defRPr sz="2133" kern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2pPr>
            <a:lvl3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Font typeface="Arial" panose="020B0604020202020204" pitchFamily="34" charset="0"/>
              <a:buNone/>
              <a:tabLst/>
              <a:defRPr sz="1867" kern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3pPr>
            <a:lvl4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57C00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4pPr>
            <a:lvl5pPr marL="239994" indent="-2399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57C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Ubuntu" charset="0"/>
                <a:ea typeface="Ubuntu" charset="0"/>
                <a:cs typeface="Ubuntu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engage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100% </a:t>
            </a:r>
            <a:r>
              <a:rPr lang="de-DE" dirty="0" err="1" smtClean="0"/>
              <a:t>motivated</a:t>
            </a:r>
            <a:r>
              <a:rPr lang="de-DE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2" name="Pfeil nach rechts 11"/>
          <p:cNvSpPr/>
          <p:nvPr/>
        </p:nvSpPr>
        <p:spPr>
          <a:xfrm>
            <a:off x="962973" y="5960751"/>
            <a:ext cx="495300" cy="31432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57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altLang="x-none" dirty="0"/>
              <a:t>PREMIERE – </a:t>
            </a:r>
            <a:r>
              <a:rPr lang="de-DE" altLang="x-none" dirty="0" err="1"/>
              <a:t>Joining</a:t>
            </a:r>
            <a:r>
              <a:rPr lang="de-DE" altLang="x-none" dirty="0"/>
              <a:t> a </a:t>
            </a:r>
            <a:r>
              <a:rPr lang="de-DE" altLang="x-none" dirty="0" err="1"/>
              <a:t>Horizon</a:t>
            </a:r>
            <a:r>
              <a:rPr lang="de-DE" altLang="x-none" dirty="0"/>
              <a:t> EU </a:t>
            </a:r>
            <a:r>
              <a:rPr lang="de-DE" altLang="x-none" dirty="0" err="1" smtClean="0"/>
              <a:t>proposal</a:t>
            </a:r>
            <a:endParaRPr lang="de-DE" altLang="x-non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720000" y="1304924"/>
            <a:ext cx="8903834" cy="48482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Identify</a:t>
            </a:r>
            <a:r>
              <a:rPr lang="de-DE" dirty="0" smtClean="0"/>
              <a:t> potential </a:t>
            </a:r>
            <a:r>
              <a:rPr lang="de-DE" dirty="0" err="1" smtClean="0"/>
              <a:t>call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programme</a:t>
            </a:r>
            <a:r>
              <a:rPr lang="de-DE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Identify</a:t>
            </a:r>
            <a:r>
              <a:rPr lang="de-DE" dirty="0" smtClean="0"/>
              <a:t> potential </a:t>
            </a:r>
            <a:r>
              <a:rPr lang="de-DE" dirty="0" err="1" smtClean="0"/>
              <a:t>coordinators</a:t>
            </a:r>
            <a:r>
              <a:rPr lang="de-DE" dirty="0" smtClean="0"/>
              <a:t> and/</a:t>
            </a:r>
            <a:r>
              <a:rPr lang="de-DE" dirty="0" err="1" smtClean="0"/>
              <a:t>or</a:t>
            </a:r>
            <a:r>
              <a:rPr lang="de-DE" dirty="0" smtClean="0"/>
              <a:t> partners;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Contact </a:t>
            </a:r>
            <a:r>
              <a:rPr lang="de-DE" dirty="0" err="1" smtClean="0"/>
              <a:t>the</a:t>
            </a:r>
            <a:r>
              <a:rPr lang="de-DE" dirty="0" smtClean="0"/>
              <a:t> potential partners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coordinator</a:t>
            </a:r>
            <a:r>
              <a:rPr lang="de-DE" dirty="0" smtClean="0"/>
              <a:t>(s)</a:t>
            </a:r>
            <a:br>
              <a:rPr lang="de-DE" dirty="0" smtClean="0"/>
            </a:br>
            <a:r>
              <a:rPr lang="de-DE" dirty="0" smtClean="0"/>
              <a:t>in a </a:t>
            </a:r>
            <a:r>
              <a:rPr lang="de-DE" dirty="0" err="1" smtClean="0"/>
              <a:t>strategic</a:t>
            </a:r>
            <a:r>
              <a:rPr lang="de-DE" dirty="0" smtClean="0"/>
              <a:t>/</a:t>
            </a:r>
            <a:r>
              <a:rPr lang="de-DE" dirty="0" err="1" smtClean="0"/>
              <a:t>diplomatic</a:t>
            </a:r>
            <a:r>
              <a:rPr lang="de-DE" dirty="0" smtClean="0"/>
              <a:t> </a:t>
            </a:r>
            <a:r>
              <a:rPr lang="de-DE" dirty="0" err="1" smtClean="0"/>
              <a:t>way</a:t>
            </a:r>
            <a:r>
              <a:rPr lang="de-DE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‚</a:t>
            </a:r>
            <a:r>
              <a:rPr lang="de-DE" dirty="0" err="1" smtClean="0"/>
              <a:t>Sharpen</a:t>
            </a:r>
            <a:r>
              <a:rPr lang="de-DE" dirty="0" smtClean="0"/>
              <a:t>‘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call</a:t>
            </a:r>
            <a:r>
              <a:rPr lang="de-DE" dirty="0" smtClean="0"/>
              <a:t> and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joining</a:t>
            </a:r>
            <a:r>
              <a:rPr lang="de-DE" dirty="0" smtClean="0"/>
              <a:t> a </a:t>
            </a:r>
            <a:r>
              <a:rPr lang="de-DE" dirty="0" err="1" smtClean="0"/>
              <a:t>consortium</a:t>
            </a:r>
            <a:r>
              <a:rPr lang="de-DE" dirty="0" smtClean="0"/>
              <a:t>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Deliver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project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agreed</a:t>
            </a:r>
            <a:r>
              <a:rPr lang="de-DE" dirty="0" smtClean="0"/>
              <a:t> (</a:t>
            </a:r>
            <a:r>
              <a:rPr lang="de-DE" dirty="0" err="1" smtClean="0"/>
              <a:t>trust</a:t>
            </a:r>
            <a:r>
              <a:rPr lang="de-DE" dirty="0" smtClean="0"/>
              <a:t> </a:t>
            </a:r>
            <a:r>
              <a:rPr lang="de-DE" dirty="0" err="1" smtClean="0"/>
              <a:t>building</a:t>
            </a:r>
            <a:r>
              <a:rPr lang="de-DE" dirty="0" smtClean="0"/>
              <a:t>!);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Look for additional </a:t>
            </a:r>
            <a:r>
              <a:rPr lang="de-DE" dirty="0" err="1" smtClean="0"/>
              <a:t>information</a:t>
            </a:r>
            <a:r>
              <a:rPr lang="de-DE" dirty="0" smtClean="0"/>
              <a:t> and </a:t>
            </a:r>
            <a:r>
              <a:rPr lang="de-DE" dirty="0" err="1" smtClean="0"/>
              <a:t>support</a:t>
            </a:r>
            <a:r>
              <a:rPr lang="de-DE" dirty="0" smtClean="0"/>
              <a:t> (e.g.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Kowi</a:t>
            </a:r>
            <a:r>
              <a:rPr lang="de-DE" dirty="0" smtClean="0"/>
              <a:t>, NCP, </a:t>
            </a:r>
            <a:r>
              <a:rPr lang="de-DE" dirty="0" err="1" smtClean="0"/>
              <a:t>university</a:t>
            </a:r>
            <a:r>
              <a:rPr lang="de-DE" dirty="0" smtClean="0"/>
              <a:t> </a:t>
            </a:r>
            <a:r>
              <a:rPr lang="de-DE" dirty="0" err="1" smtClean="0"/>
              <a:t>offices</a:t>
            </a:r>
            <a:r>
              <a:rPr lang="de-DE" dirty="0" smtClean="0"/>
              <a:t>);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smtClean="0"/>
              <a:t>… 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engage</a:t>
            </a:r>
            <a:r>
              <a:rPr lang="de-DE" dirty="0" smtClean="0"/>
              <a:t>,…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90AA0F-59CF-CE4F-A7AC-1E6756BA9EFF}" type="datetime3">
              <a:rPr lang="de-DE" smtClean="0"/>
              <a:pPr/>
              <a:t>17/04/24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80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altLang="x-none" dirty="0"/>
              <a:t>PREMIERE – </a:t>
            </a:r>
            <a:r>
              <a:rPr lang="de-DE" altLang="x-none" dirty="0" err="1"/>
              <a:t>Joining</a:t>
            </a:r>
            <a:r>
              <a:rPr lang="de-DE" altLang="x-none" dirty="0"/>
              <a:t> a </a:t>
            </a:r>
            <a:r>
              <a:rPr lang="de-DE" altLang="x-none" dirty="0" err="1"/>
              <a:t>Horizon</a:t>
            </a:r>
            <a:r>
              <a:rPr lang="de-DE" altLang="x-none" dirty="0"/>
              <a:t> EU </a:t>
            </a:r>
            <a:r>
              <a:rPr lang="de-DE" altLang="x-none" dirty="0" err="1" smtClean="0"/>
              <a:t>proposal</a:t>
            </a:r>
            <a:endParaRPr lang="de-DE" altLang="x-non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719999" y="1181100"/>
            <a:ext cx="8405893" cy="4578900"/>
          </a:xfrm>
        </p:spPr>
        <p:txBody>
          <a:bodyPr/>
          <a:lstStyle/>
          <a:p>
            <a:r>
              <a:rPr lang="de-DE" dirty="0" smtClean="0"/>
              <a:t>in an </a:t>
            </a:r>
            <a:r>
              <a:rPr lang="de-DE" dirty="0" err="1" smtClean="0"/>
              <a:t>intercultural</a:t>
            </a:r>
            <a:r>
              <a:rPr lang="de-DE" dirty="0" smtClean="0"/>
              <a:t>, </a:t>
            </a:r>
            <a:r>
              <a:rPr lang="de-DE" dirty="0" err="1" smtClean="0"/>
              <a:t>interdisciplinary</a:t>
            </a:r>
            <a:r>
              <a:rPr lang="de-DE" dirty="0" smtClean="0"/>
              <a:t> and </a:t>
            </a:r>
            <a:r>
              <a:rPr lang="de-DE" dirty="0" err="1" smtClean="0"/>
              <a:t>potentially</a:t>
            </a:r>
            <a:r>
              <a:rPr lang="de-DE" dirty="0" smtClean="0"/>
              <a:t> multi-</a:t>
            </a:r>
            <a:r>
              <a:rPr lang="de-DE" dirty="0" err="1" smtClean="0"/>
              <a:t>actor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project </a:t>
            </a:r>
            <a:r>
              <a:rPr lang="de-DE" dirty="0" err="1" smtClean="0"/>
              <a:t>consortium</a:t>
            </a:r>
            <a:r>
              <a:rPr lang="de-DE" dirty="0" smtClean="0"/>
              <a:t>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Promise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deliver</a:t>
            </a:r>
            <a:r>
              <a:rPr lang="de-DE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Negotiate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asking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Ask</a:t>
            </a:r>
            <a:r>
              <a:rPr lang="de-DE" dirty="0" smtClean="0"/>
              <a:t> for an </a:t>
            </a:r>
            <a:r>
              <a:rPr lang="de-DE" dirty="0" err="1" smtClean="0"/>
              <a:t>approapriate</a:t>
            </a:r>
            <a:r>
              <a:rPr lang="de-DE" dirty="0" smtClean="0"/>
              <a:t> </a:t>
            </a:r>
            <a:r>
              <a:rPr lang="de-DE" dirty="0" err="1" smtClean="0"/>
              <a:t>valuation</a:t>
            </a:r>
            <a:r>
              <a:rPr lang="de-DE" dirty="0" smtClean="0"/>
              <a:t>/</a:t>
            </a:r>
            <a:r>
              <a:rPr lang="de-DE" dirty="0" err="1" smtClean="0"/>
              <a:t>budget</a:t>
            </a:r>
            <a:r>
              <a:rPr lang="de-DE" dirty="0" smtClean="0"/>
              <a:t> for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contributions</a:t>
            </a:r>
            <a:r>
              <a:rPr lang="de-DE" dirty="0" smtClean="0"/>
              <a:t> (not </a:t>
            </a:r>
            <a:r>
              <a:rPr lang="de-DE" dirty="0" err="1" smtClean="0"/>
              <a:t>too</a:t>
            </a:r>
            <a:r>
              <a:rPr lang="de-DE" dirty="0" smtClean="0"/>
              <a:t> high </a:t>
            </a:r>
            <a:r>
              <a:rPr lang="de-DE" dirty="0" err="1" smtClean="0"/>
              <a:t>as</a:t>
            </a:r>
            <a:r>
              <a:rPr lang="de-DE" dirty="0" smtClean="0"/>
              <a:t> an </a:t>
            </a:r>
            <a:r>
              <a:rPr lang="de-DE" dirty="0" err="1" smtClean="0"/>
              <a:t>academic</a:t>
            </a:r>
            <a:r>
              <a:rPr lang="de-DE" dirty="0" smtClean="0"/>
              <a:t> and not </a:t>
            </a:r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low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practiconer</a:t>
            </a:r>
            <a:r>
              <a:rPr lang="de-DE" dirty="0" smtClean="0"/>
              <a:t>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putting</a:t>
            </a:r>
            <a:r>
              <a:rPr lang="de-DE" dirty="0" smtClean="0"/>
              <a:t> </a:t>
            </a:r>
            <a:r>
              <a:rPr lang="de-DE" dirty="0" err="1" smtClean="0"/>
              <a:t>yourself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center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cultivating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hierarchy</a:t>
            </a:r>
            <a:r>
              <a:rPr lang="de-DE" dirty="0" smtClean="0"/>
              <a:t> </a:t>
            </a:r>
            <a:r>
              <a:rPr lang="de-DE" dirty="0" err="1" smtClean="0"/>
              <a:t>feelings</a:t>
            </a:r>
            <a:r>
              <a:rPr lang="de-DE" dirty="0" smtClean="0"/>
              <a:t> such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subordination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power </a:t>
            </a:r>
            <a:r>
              <a:rPr lang="de-DE" dirty="0" err="1" smtClean="0"/>
              <a:t>plays</a:t>
            </a:r>
            <a:r>
              <a:rPr lang="de-DE" dirty="0" smtClean="0"/>
              <a:t>; and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sure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remain</a:t>
            </a:r>
            <a:r>
              <a:rPr lang="de-DE" dirty="0" smtClean="0"/>
              <a:t> flexible and </a:t>
            </a:r>
            <a:r>
              <a:rPr lang="de-DE" dirty="0" err="1" smtClean="0"/>
              <a:t>supportive</a:t>
            </a:r>
            <a:r>
              <a:rPr lang="de-DE" dirty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Check </a:t>
            </a:r>
            <a:r>
              <a:rPr lang="en-GB" dirty="0" smtClean="0"/>
              <a:t>list when you engage …</a:t>
            </a:r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90AA0F-59CF-CE4F-A7AC-1E6756BA9EFF}" type="datetime3">
              <a:rPr lang="de-DE" smtClean="0"/>
              <a:pPr/>
              <a:t>17/04/24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927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910500" y="1148174"/>
            <a:ext cx="6720000" cy="2414175"/>
          </a:xfrm>
        </p:spPr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!</a:t>
            </a:r>
          </a:p>
          <a:p>
            <a:r>
              <a:rPr lang="de-DE" dirty="0" smtClean="0"/>
              <a:t>And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want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learn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Multi-</a:t>
            </a:r>
            <a:r>
              <a:rPr lang="de-DE" dirty="0" err="1" smtClean="0"/>
              <a:t>Actor</a:t>
            </a:r>
            <a:r>
              <a:rPr lang="de-DE" dirty="0" smtClean="0"/>
              <a:t> Approach, </a:t>
            </a:r>
            <a:r>
              <a:rPr lang="de-DE" dirty="0" err="1" smtClean="0"/>
              <a:t>please</a:t>
            </a:r>
            <a:r>
              <a:rPr lang="de-DE" dirty="0" smtClean="0"/>
              <a:t>,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4294967295"/>
          </p:nvPr>
        </p:nvSpPr>
        <p:spPr>
          <a:xfrm>
            <a:off x="910500" y="3819526"/>
            <a:ext cx="7767638" cy="1252538"/>
          </a:xfrm>
          <a:prstGeom prst="rect">
            <a:avLst/>
          </a:prstGeo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premiere@hnee.de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www.premiere-multiactor.eu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Follow </a:t>
            </a:r>
            <a:r>
              <a:rPr lang="de-DE" dirty="0" err="1" smtClean="0">
                <a:solidFill>
                  <a:schemeClr val="bg1"/>
                </a:solidFill>
              </a:rPr>
              <a:t>us</a:t>
            </a:r>
            <a:r>
              <a:rPr lang="de-DE" dirty="0" smtClean="0">
                <a:solidFill>
                  <a:schemeClr val="bg1"/>
                </a:solidFill>
              </a:rPr>
              <a:t> on X Twitter! @PREMIERE_EU</a:t>
            </a:r>
          </a:p>
        </p:txBody>
      </p:sp>
    </p:spTree>
    <p:extLst>
      <p:ext uri="{BB962C8B-B14F-4D97-AF65-F5344CB8AC3E}">
        <p14:creationId xmlns:p14="http://schemas.microsoft.com/office/powerpoint/2010/main" val="227514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verall Master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>
        <a:normAutofit/>
      </a:bodyPr>
      <a:lstStyle>
        <a:defPPr algn="l">
          <a:lnSpc>
            <a:spcPts val="2400"/>
          </a:lnSpc>
          <a:defRPr sz="2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620</Words>
  <Application>Microsoft Office PowerPoint</Application>
  <PresentationFormat>Breitbild</PresentationFormat>
  <Paragraphs>89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9" baseType="lpstr">
      <vt:lpstr>Arial</vt:lpstr>
      <vt:lpstr>Calibri</vt:lpstr>
      <vt:lpstr>Lato</vt:lpstr>
      <vt:lpstr>Lucida Sans</vt:lpstr>
      <vt:lpstr>Poppins</vt:lpstr>
      <vt:lpstr>Poppins SemiBold</vt:lpstr>
      <vt:lpstr>Trebuchet MS</vt:lpstr>
      <vt:lpstr>Ubuntu</vt:lpstr>
      <vt:lpstr>Wingdings</vt:lpstr>
      <vt:lpstr>Overall 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HNE Eberswalde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multi-actor projects in a co-creative way: PREMIERE project</dc:title>
  <dc:creator>von Münchhausen, Susanne</dc:creator>
  <cp:lastModifiedBy>Wegener, Jakob</cp:lastModifiedBy>
  <cp:revision>195</cp:revision>
  <cp:lastPrinted>2023-10-02T15:51:18Z</cp:lastPrinted>
  <dcterms:created xsi:type="dcterms:W3CDTF">2022-11-30T07:48:43Z</dcterms:created>
  <dcterms:modified xsi:type="dcterms:W3CDTF">2024-04-17T12:02:57Z</dcterms:modified>
</cp:coreProperties>
</file>